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-1476" y="-48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43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43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A7086A-EC24-4F0C-813F-E17E7776FEA6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8000" cy="3857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6B40-15ED-4A4A-B25D-EE17DC4B051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E6B40-15ED-4A4A-B25D-EE17DC4B051E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A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415448" y="6547761"/>
            <a:ext cx="1723389" cy="2448560"/>
          </a:xfrm>
          <a:custGeom>
            <a:avLst/>
            <a:gdLst/>
            <a:ahLst/>
            <a:cxnLst/>
            <a:rect l="l" t="t" r="r" b="b"/>
            <a:pathLst>
              <a:path w="1723390" h="2448559">
                <a:moveTo>
                  <a:pt x="1722805" y="2448365"/>
                </a:moveTo>
                <a:lnTo>
                  <a:pt x="0" y="2448365"/>
                </a:lnTo>
                <a:lnTo>
                  <a:pt x="0" y="0"/>
                </a:lnTo>
                <a:lnTo>
                  <a:pt x="1722805" y="0"/>
                </a:lnTo>
                <a:lnTo>
                  <a:pt x="1722805" y="2448365"/>
                </a:lnTo>
                <a:close/>
              </a:path>
            </a:pathLst>
          </a:custGeom>
          <a:solidFill>
            <a:srgbClr val="3C3D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921216" y="5881881"/>
            <a:ext cx="405130" cy="3114675"/>
          </a:xfrm>
          <a:custGeom>
            <a:avLst/>
            <a:gdLst/>
            <a:ahLst/>
            <a:cxnLst/>
            <a:rect l="l" t="t" r="r" b="b"/>
            <a:pathLst>
              <a:path w="405129" h="3114675">
                <a:moveTo>
                  <a:pt x="404894" y="3114245"/>
                </a:moveTo>
                <a:lnTo>
                  <a:pt x="0" y="3114245"/>
                </a:lnTo>
                <a:lnTo>
                  <a:pt x="0" y="0"/>
                </a:lnTo>
                <a:lnTo>
                  <a:pt x="234079" y="211699"/>
                </a:lnTo>
                <a:lnTo>
                  <a:pt x="354282" y="382169"/>
                </a:lnTo>
                <a:lnTo>
                  <a:pt x="398567" y="601322"/>
                </a:lnTo>
                <a:lnTo>
                  <a:pt x="404894" y="959070"/>
                </a:lnTo>
                <a:lnTo>
                  <a:pt x="404894" y="3114245"/>
                </a:lnTo>
                <a:close/>
              </a:path>
            </a:pathLst>
          </a:custGeom>
          <a:solidFill>
            <a:srgbClr val="5054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887460" y="7791271"/>
            <a:ext cx="803910" cy="778510"/>
          </a:xfrm>
          <a:custGeom>
            <a:avLst/>
            <a:gdLst/>
            <a:ahLst/>
            <a:cxnLst/>
            <a:rect l="l" t="t" r="r" b="b"/>
            <a:pathLst>
              <a:path w="803909" h="778509">
                <a:moveTo>
                  <a:pt x="803586" y="778196"/>
                </a:moveTo>
                <a:lnTo>
                  <a:pt x="0" y="778196"/>
                </a:lnTo>
                <a:lnTo>
                  <a:pt x="0" y="0"/>
                </a:lnTo>
                <a:lnTo>
                  <a:pt x="803586" y="0"/>
                </a:lnTo>
                <a:lnTo>
                  <a:pt x="803586" y="778196"/>
                </a:lnTo>
                <a:close/>
              </a:path>
            </a:pathLst>
          </a:custGeom>
          <a:solidFill>
            <a:srgbClr val="F0AB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5302517" y="5763094"/>
            <a:ext cx="1970405" cy="2442210"/>
          </a:xfrm>
          <a:custGeom>
            <a:avLst/>
            <a:gdLst/>
            <a:ahLst/>
            <a:cxnLst/>
            <a:rect l="l" t="t" r="r" b="b"/>
            <a:pathLst>
              <a:path w="1970404" h="2442209">
                <a:moveTo>
                  <a:pt x="1969808" y="1502841"/>
                </a:moveTo>
                <a:lnTo>
                  <a:pt x="1963127" y="1447952"/>
                </a:lnTo>
                <a:lnTo>
                  <a:pt x="1947354" y="1399768"/>
                </a:lnTo>
                <a:lnTo>
                  <a:pt x="1923542" y="1360652"/>
                </a:lnTo>
                <a:lnTo>
                  <a:pt x="1892795" y="1332928"/>
                </a:lnTo>
                <a:lnTo>
                  <a:pt x="1856155" y="1318907"/>
                </a:lnTo>
                <a:lnTo>
                  <a:pt x="1829346" y="1319999"/>
                </a:lnTo>
                <a:lnTo>
                  <a:pt x="1843468" y="1247648"/>
                </a:lnTo>
                <a:lnTo>
                  <a:pt x="1857070" y="909662"/>
                </a:lnTo>
                <a:lnTo>
                  <a:pt x="1831276" y="721956"/>
                </a:lnTo>
                <a:lnTo>
                  <a:pt x="1788655" y="589788"/>
                </a:lnTo>
                <a:lnTo>
                  <a:pt x="1761642" y="521335"/>
                </a:lnTo>
                <a:lnTo>
                  <a:pt x="1731657" y="458393"/>
                </a:lnTo>
                <a:lnTo>
                  <a:pt x="1699056" y="400723"/>
                </a:lnTo>
                <a:lnTo>
                  <a:pt x="1664157" y="348094"/>
                </a:lnTo>
                <a:lnTo>
                  <a:pt x="1627276" y="300291"/>
                </a:lnTo>
                <a:lnTo>
                  <a:pt x="1588770" y="257060"/>
                </a:lnTo>
                <a:lnTo>
                  <a:pt x="1548968" y="218173"/>
                </a:lnTo>
                <a:lnTo>
                  <a:pt x="1508188" y="183426"/>
                </a:lnTo>
                <a:lnTo>
                  <a:pt x="1466761" y="152552"/>
                </a:lnTo>
                <a:lnTo>
                  <a:pt x="1425028" y="125349"/>
                </a:lnTo>
                <a:lnTo>
                  <a:pt x="1383322" y="101574"/>
                </a:lnTo>
                <a:lnTo>
                  <a:pt x="1341970" y="81000"/>
                </a:lnTo>
                <a:lnTo>
                  <a:pt x="1301305" y="63398"/>
                </a:lnTo>
                <a:lnTo>
                  <a:pt x="1261643" y="48539"/>
                </a:lnTo>
                <a:lnTo>
                  <a:pt x="1223340" y="36182"/>
                </a:lnTo>
                <a:lnTo>
                  <a:pt x="1152093" y="18072"/>
                </a:lnTo>
                <a:lnTo>
                  <a:pt x="1090206" y="7239"/>
                </a:lnTo>
                <a:lnTo>
                  <a:pt x="1020749" y="584"/>
                </a:lnTo>
                <a:lnTo>
                  <a:pt x="964946" y="0"/>
                </a:lnTo>
                <a:lnTo>
                  <a:pt x="929690" y="1828"/>
                </a:lnTo>
                <a:lnTo>
                  <a:pt x="879767" y="7239"/>
                </a:lnTo>
                <a:lnTo>
                  <a:pt x="817841" y="18072"/>
                </a:lnTo>
                <a:lnTo>
                  <a:pt x="746556" y="36182"/>
                </a:lnTo>
                <a:lnTo>
                  <a:pt x="708240" y="48539"/>
                </a:lnTo>
                <a:lnTo>
                  <a:pt x="668566" y="63398"/>
                </a:lnTo>
                <a:lnTo>
                  <a:pt x="627888" y="81000"/>
                </a:lnTo>
                <a:lnTo>
                  <a:pt x="586524" y="101574"/>
                </a:lnTo>
                <a:lnTo>
                  <a:pt x="544804" y="125349"/>
                </a:lnTo>
                <a:lnTo>
                  <a:pt x="503072" y="152552"/>
                </a:lnTo>
                <a:lnTo>
                  <a:pt x="461645" y="183426"/>
                </a:lnTo>
                <a:lnTo>
                  <a:pt x="420852" y="218173"/>
                </a:lnTo>
                <a:lnTo>
                  <a:pt x="381050" y="257060"/>
                </a:lnTo>
                <a:lnTo>
                  <a:pt x="342531" y="300291"/>
                </a:lnTo>
                <a:lnTo>
                  <a:pt x="305663" y="348094"/>
                </a:lnTo>
                <a:lnTo>
                  <a:pt x="270764" y="400723"/>
                </a:lnTo>
                <a:lnTo>
                  <a:pt x="238150" y="458393"/>
                </a:lnTo>
                <a:lnTo>
                  <a:pt x="208165" y="521335"/>
                </a:lnTo>
                <a:lnTo>
                  <a:pt x="181152" y="589788"/>
                </a:lnTo>
                <a:lnTo>
                  <a:pt x="157429" y="663968"/>
                </a:lnTo>
                <a:lnTo>
                  <a:pt x="78676" y="844727"/>
                </a:lnTo>
                <a:lnTo>
                  <a:pt x="59537" y="1018794"/>
                </a:lnTo>
                <a:lnTo>
                  <a:pt x="106387" y="1288567"/>
                </a:lnTo>
                <a:lnTo>
                  <a:pt x="114122" y="1318933"/>
                </a:lnTo>
                <a:lnTo>
                  <a:pt x="113652" y="1318907"/>
                </a:lnTo>
                <a:lnTo>
                  <a:pt x="77025" y="1332928"/>
                </a:lnTo>
                <a:lnTo>
                  <a:pt x="46266" y="1360652"/>
                </a:lnTo>
                <a:lnTo>
                  <a:pt x="22466" y="1399768"/>
                </a:lnTo>
                <a:lnTo>
                  <a:pt x="6680" y="1447952"/>
                </a:lnTo>
                <a:lnTo>
                  <a:pt x="0" y="1502841"/>
                </a:lnTo>
                <a:lnTo>
                  <a:pt x="3492" y="1562138"/>
                </a:lnTo>
                <a:lnTo>
                  <a:pt x="17170" y="1619745"/>
                </a:lnTo>
                <a:lnTo>
                  <a:pt x="39217" y="1669910"/>
                </a:lnTo>
                <a:lnTo>
                  <a:pt x="67970" y="1710740"/>
                </a:lnTo>
                <a:lnTo>
                  <a:pt x="101765" y="1740395"/>
                </a:lnTo>
                <a:lnTo>
                  <a:pt x="138950" y="1757006"/>
                </a:lnTo>
                <a:lnTo>
                  <a:pt x="177850" y="1758696"/>
                </a:lnTo>
                <a:lnTo>
                  <a:pt x="214617" y="1744675"/>
                </a:lnTo>
                <a:lnTo>
                  <a:pt x="221119" y="1738820"/>
                </a:lnTo>
                <a:lnTo>
                  <a:pt x="225640" y="1756511"/>
                </a:lnTo>
                <a:lnTo>
                  <a:pt x="369608" y="2117979"/>
                </a:lnTo>
                <a:lnTo>
                  <a:pt x="496481" y="2309888"/>
                </a:lnTo>
                <a:lnTo>
                  <a:pt x="677240" y="2396502"/>
                </a:lnTo>
                <a:lnTo>
                  <a:pt x="984719" y="2442083"/>
                </a:lnTo>
                <a:lnTo>
                  <a:pt x="987272" y="2442083"/>
                </a:lnTo>
                <a:lnTo>
                  <a:pt x="1325753" y="2308809"/>
                </a:lnTo>
                <a:lnTo>
                  <a:pt x="1561465" y="2076043"/>
                </a:lnTo>
                <a:lnTo>
                  <a:pt x="1699310" y="1854911"/>
                </a:lnTo>
                <a:lnTo>
                  <a:pt x="1744179" y="1756511"/>
                </a:lnTo>
                <a:lnTo>
                  <a:pt x="1747786" y="1738007"/>
                </a:lnTo>
                <a:lnTo>
                  <a:pt x="1755203" y="1744675"/>
                </a:lnTo>
                <a:lnTo>
                  <a:pt x="1791957" y="1758696"/>
                </a:lnTo>
                <a:lnTo>
                  <a:pt x="1830997" y="1757006"/>
                </a:lnTo>
                <a:lnTo>
                  <a:pt x="1868208" y="1740395"/>
                </a:lnTo>
                <a:lnTo>
                  <a:pt x="1901977" y="1710740"/>
                </a:lnTo>
                <a:lnTo>
                  <a:pt x="1930679" y="1669910"/>
                </a:lnTo>
                <a:lnTo>
                  <a:pt x="1952663" y="1619745"/>
                </a:lnTo>
                <a:lnTo>
                  <a:pt x="1966315" y="1562138"/>
                </a:lnTo>
                <a:lnTo>
                  <a:pt x="1969808" y="1502841"/>
                </a:lnTo>
                <a:close/>
              </a:path>
            </a:pathLst>
          </a:custGeom>
          <a:solidFill>
            <a:srgbClr val="F7BE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419847" y="8365985"/>
            <a:ext cx="3738879" cy="1921510"/>
          </a:xfrm>
          <a:custGeom>
            <a:avLst/>
            <a:gdLst/>
            <a:ahLst/>
            <a:cxnLst/>
            <a:rect l="l" t="t" r="r" b="b"/>
            <a:pathLst>
              <a:path w="3738879" h="1921509">
                <a:moveTo>
                  <a:pt x="3738806" y="1921015"/>
                </a:moveTo>
                <a:lnTo>
                  <a:pt x="0" y="1921015"/>
                </a:lnTo>
                <a:lnTo>
                  <a:pt x="98997" y="818674"/>
                </a:lnTo>
                <a:lnTo>
                  <a:pt x="132208" y="628415"/>
                </a:lnTo>
                <a:lnTo>
                  <a:pt x="177286" y="520514"/>
                </a:lnTo>
                <a:lnTo>
                  <a:pt x="264836" y="454937"/>
                </a:lnTo>
                <a:lnTo>
                  <a:pt x="425466" y="391651"/>
                </a:lnTo>
                <a:lnTo>
                  <a:pt x="1467612" y="0"/>
                </a:lnTo>
                <a:lnTo>
                  <a:pt x="2270834" y="0"/>
                </a:lnTo>
                <a:lnTo>
                  <a:pt x="3312980" y="391651"/>
                </a:lnTo>
                <a:lnTo>
                  <a:pt x="3356912" y="412476"/>
                </a:lnTo>
                <a:lnTo>
                  <a:pt x="3457338" y="482771"/>
                </a:lnTo>
                <a:lnTo>
                  <a:pt x="3567202" y="614262"/>
                </a:lnTo>
                <a:lnTo>
                  <a:pt x="3639449" y="818674"/>
                </a:lnTo>
                <a:lnTo>
                  <a:pt x="3738806" y="1921015"/>
                </a:lnTo>
                <a:close/>
              </a:path>
            </a:pathLst>
          </a:custGeom>
          <a:solidFill>
            <a:srgbClr val="F0AB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4419847" y="8450952"/>
            <a:ext cx="3738879" cy="1836420"/>
          </a:xfrm>
          <a:custGeom>
            <a:avLst/>
            <a:gdLst/>
            <a:ahLst/>
            <a:cxnLst/>
            <a:rect l="l" t="t" r="r" b="b"/>
            <a:pathLst>
              <a:path w="3738879" h="1836420">
                <a:moveTo>
                  <a:pt x="3738806" y="1836047"/>
                </a:moveTo>
                <a:lnTo>
                  <a:pt x="0" y="1836047"/>
                </a:lnTo>
                <a:lnTo>
                  <a:pt x="98997" y="733707"/>
                </a:lnTo>
                <a:lnTo>
                  <a:pt x="171090" y="529295"/>
                </a:lnTo>
                <a:lnTo>
                  <a:pt x="280971" y="397804"/>
                </a:lnTo>
                <a:lnTo>
                  <a:pt x="381483" y="327509"/>
                </a:lnTo>
                <a:lnTo>
                  <a:pt x="425466" y="306683"/>
                </a:lnTo>
                <a:lnTo>
                  <a:pt x="1241455" y="0"/>
                </a:lnTo>
                <a:lnTo>
                  <a:pt x="1244288" y="337885"/>
                </a:lnTo>
                <a:lnTo>
                  <a:pt x="1310624" y="516457"/>
                </a:lnTo>
                <a:lnTo>
                  <a:pt x="1499318" y="595066"/>
                </a:lnTo>
                <a:lnTo>
                  <a:pt x="1869223" y="633059"/>
                </a:lnTo>
                <a:lnTo>
                  <a:pt x="2263767" y="656483"/>
                </a:lnTo>
                <a:lnTo>
                  <a:pt x="3625886" y="656483"/>
                </a:lnTo>
                <a:lnTo>
                  <a:pt x="3639449" y="733707"/>
                </a:lnTo>
                <a:lnTo>
                  <a:pt x="3738806" y="1836047"/>
                </a:lnTo>
                <a:close/>
              </a:path>
              <a:path w="3738879" h="1836420">
                <a:moveTo>
                  <a:pt x="3625886" y="656483"/>
                </a:moveTo>
                <a:lnTo>
                  <a:pt x="2263767" y="656483"/>
                </a:lnTo>
                <a:lnTo>
                  <a:pt x="2462156" y="598917"/>
                </a:lnTo>
                <a:lnTo>
                  <a:pt x="2524577" y="401525"/>
                </a:lnTo>
                <a:lnTo>
                  <a:pt x="2511217" y="5469"/>
                </a:lnTo>
                <a:lnTo>
                  <a:pt x="3312980" y="306683"/>
                </a:lnTo>
                <a:lnTo>
                  <a:pt x="3473405" y="369970"/>
                </a:lnTo>
                <a:lnTo>
                  <a:pt x="3560887" y="435547"/>
                </a:lnTo>
                <a:lnTo>
                  <a:pt x="3606033" y="543448"/>
                </a:lnTo>
                <a:lnTo>
                  <a:pt x="3625886" y="656483"/>
                </a:lnTo>
                <a:close/>
              </a:path>
            </a:pathLst>
          </a:custGeom>
          <a:solidFill>
            <a:srgbClr val="EC36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5169560" y="5535815"/>
            <a:ext cx="2158365" cy="3158490"/>
          </a:xfrm>
          <a:custGeom>
            <a:avLst/>
            <a:gdLst/>
            <a:ahLst/>
            <a:cxnLst/>
            <a:rect l="l" t="t" r="r" b="b"/>
            <a:pathLst>
              <a:path w="2158365" h="3158490">
                <a:moveTo>
                  <a:pt x="2157907" y="1297343"/>
                </a:moveTo>
                <a:lnTo>
                  <a:pt x="2148027" y="1141425"/>
                </a:lnTo>
                <a:lnTo>
                  <a:pt x="2087600" y="881405"/>
                </a:lnTo>
                <a:lnTo>
                  <a:pt x="2044801" y="677964"/>
                </a:lnTo>
                <a:lnTo>
                  <a:pt x="1995538" y="554393"/>
                </a:lnTo>
                <a:lnTo>
                  <a:pt x="1908327" y="460489"/>
                </a:lnTo>
                <a:lnTo>
                  <a:pt x="1751647" y="346075"/>
                </a:lnTo>
                <a:lnTo>
                  <a:pt x="1368513" y="88976"/>
                </a:lnTo>
                <a:lnTo>
                  <a:pt x="1111846" y="0"/>
                </a:lnTo>
                <a:lnTo>
                  <a:pt x="865568" y="76238"/>
                </a:lnTo>
                <a:lnTo>
                  <a:pt x="513626" y="314706"/>
                </a:lnTo>
                <a:lnTo>
                  <a:pt x="189534" y="590042"/>
                </a:lnTo>
                <a:lnTo>
                  <a:pt x="32905" y="817537"/>
                </a:lnTo>
                <a:lnTo>
                  <a:pt x="0" y="1119365"/>
                </a:lnTo>
                <a:lnTo>
                  <a:pt x="47078" y="1617662"/>
                </a:lnTo>
                <a:lnTo>
                  <a:pt x="47078" y="3158007"/>
                </a:lnTo>
                <a:lnTo>
                  <a:pt x="424624" y="3021622"/>
                </a:lnTo>
                <a:lnTo>
                  <a:pt x="424624" y="1544726"/>
                </a:lnTo>
                <a:lnTo>
                  <a:pt x="429577" y="1136713"/>
                </a:lnTo>
                <a:lnTo>
                  <a:pt x="464286" y="913041"/>
                </a:lnTo>
                <a:lnTo>
                  <a:pt x="558495" y="794791"/>
                </a:lnTo>
                <a:lnTo>
                  <a:pt x="741972" y="703084"/>
                </a:lnTo>
                <a:lnTo>
                  <a:pt x="998435" y="1088555"/>
                </a:lnTo>
                <a:lnTo>
                  <a:pt x="1213840" y="1304874"/>
                </a:lnTo>
                <a:lnTo>
                  <a:pt x="1505089" y="1431074"/>
                </a:lnTo>
                <a:lnTo>
                  <a:pt x="1989112" y="1546186"/>
                </a:lnTo>
                <a:lnTo>
                  <a:pt x="2108022" y="1411490"/>
                </a:lnTo>
                <a:lnTo>
                  <a:pt x="2157907" y="1297343"/>
                </a:lnTo>
                <a:close/>
              </a:path>
            </a:pathLst>
          </a:custGeom>
          <a:solidFill>
            <a:srgbClr val="5054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2567813" y="7017815"/>
            <a:ext cx="300355" cy="444500"/>
          </a:xfrm>
          <a:custGeom>
            <a:avLst/>
            <a:gdLst/>
            <a:ahLst/>
            <a:cxnLst/>
            <a:rect l="l" t="t" r="r" b="b"/>
            <a:pathLst>
              <a:path w="300355" h="444500">
                <a:moveTo>
                  <a:pt x="116971" y="444162"/>
                </a:moveTo>
                <a:lnTo>
                  <a:pt x="79310" y="429932"/>
                </a:lnTo>
                <a:lnTo>
                  <a:pt x="47678" y="401915"/>
                </a:lnTo>
                <a:lnTo>
                  <a:pt x="23179" y="362432"/>
                </a:lnTo>
                <a:lnTo>
                  <a:pt x="6918" y="313801"/>
                </a:lnTo>
                <a:lnTo>
                  <a:pt x="0" y="258343"/>
                </a:lnTo>
                <a:lnTo>
                  <a:pt x="3527" y="198378"/>
                </a:lnTo>
                <a:lnTo>
                  <a:pt x="17684" y="140252"/>
                </a:lnTo>
                <a:lnTo>
                  <a:pt x="40423" y="89653"/>
                </a:lnTo>
                <a:lnTo>
                  <a:pt x="70052" y="48454"/>
                </a:lnTo>
                <a:lnTo>
                  <a:pt x="104879" y="18530"/>
                </a:lnTo>
                <a:lnTo>
                  <a:pt x="143212" y="1754"/>
                </a:lnTo>
                <a:lnTo>
                  <a:pt x="183359" y="0"/>
                </a:lnTo>
                <a:lnTo>
                  <a:pt x="221146" y="14230"/>
                </a:lnTo>
                <a:lnTo>
                  <a:pt x="252813" y="42247"/>
                </a:lnTo>
                <a:lnTo>
                  <a:pt x="277287" y="81730"/>
                </a:lnTo>
                <a:lnTo>
                  <a:pt x="293492" y="130361"/>
                </a:lnTo>
                <a:lnTo>
                  <a:pt x="300355" y="185819"/>
                </a:lnTo>
                <a:lnTo>
                  <a:pt x="296802" y="245784"/>
                </a:lnTo>
                <a:lnTo>
                  <a:pt x="282645" y="303910"/>
                </a:lnTo>
                <a:lnTo>
                  <a:pt x="259906" y="354509"/>
                </a:lnTo>
                <a:lnTo>
                  <a:pt x="230277" y="395707"/>
                </a:lnTo>
                <a:lnTo>
                  <a:pt x="195450" y="425632"/>
                </a:lnTo>
                <a:lnTo>
                  <a:pt x="157117" y="442408"/>
                </a:lnTo>
                <a:lnTo>
                  <a:pt x="116971" y="444162"/>
                </a:lnTo>
                <a:close/>
              </a:path>
            </a:pathLst>
          </a:custGeom>
          <a:solidFill>
            <a:srgbClr val="F7BE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880000" y="7017815"/>
            <a:ext cx="300355" cy="444500"/>
          </a:xfrm>
          <a:custGeom>
            <a:avLst/>
            <a:gdLst/>
            <a:ahLst/>
            <a:cxnLst/>
            <a:rect l="l" t="t" r="r" b="b"/>
            <a:pathLst>
              <a:path w="300355" h="444500">
                <a:moveTo>
                  <a:pt x="183019" y="444162"/>
                </a:moveTo>
                <a:lnTo>
                  <a:pt x="142874" y="442408"/>
                </a:lnTo>
                <a:lnTo>
                  <a:pt x="104553" y="425632"/>
                </a:lnTo>
                <a:lnTo>
                  <a:pt x="69758" y="395707"/>
                </a:lnTo>
                <a:lnTo>
                  <a:pt x="40192" y="354509"/>
                </a:lnTo>
                <a:lnTo>
                  <a:pt x="17556" y="303910"/>
                </a:lnTo>
                <a:lnTo>
                  <a:pt x="3553" y="245784"/>
                </a:lnTo>
                <a:lnTo>
                  <a:pt x="0" y="185819"/>
                </a:lnTo>
                <a:lnTo>
                  <a:pt x="6863" y="130361"/>
                </a:lnTo>
                <a:lnTo>
                  <a:pt x="23068" y="81730"/>
                </a:lnTo>
                <a:lnTo>
                  <a:pt x="47541" y="42247"/>
                </a:lnTo>
                <a:lnTo>
                  <a:pt x="79209" y="14230"/>
                </a:lnTo>
                <a:lnTo>
                  <a:pt x="116996" y="0"/>
                </a:lnTo>
                <a:lnTo>
                  <a:pt x="157014" y="1754"/>
                </a:lnTo>
                <a:lnTo>
                  <a:pt x="195300" y="18530"/>
                </a:lnTo>
                <a:lnTo>
                  <a:pt x="230120" y="48454"/>
                </a:lnTo>
                <a:lnTo>
                  <a:pt x="259742" y="89653"/>
                </a:lnTo>
                <a:lnTo>
                  <a:pt x="282434" y="140252"/>
                </a:lnTo>
                <a:lnTo>
                  <a:pt x="296462" y="198378"/>
                </a:lnTo>
                <a:lnTo>
                  <a:pt x="300016" y="258343"/>
                </a:lnTo>
                <a:lnTo>
                  <a:pt x="293153" y="313801"/>
                </a:lnTo>
                <a:lnTo>
                  <a:pt x="276947" y="362432"/>
                </a:lnTo>
                <a:lnTo>
                  <a:pt x="252474" y="401915"/>
                </a:lnTo>
                <a:lnTo>
                  <a:pt x="220807" y="429932"/>
                </a:lnTo>
                <a:lnTo>
                  <a:pt x="183019" y="444162"/>
                </a:lnTo>
                <a:close/>
              </a:path>
            </a:pathLst>
          </a:custGeom>
          <a:solidFill>
            <a:srgbClr val="F7BE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472291" y="7791271"/>
            <a:ext cx="803910" cy="778510"/>
          </a:xfrm>
          <a:custGeom>
            <a:avLst/>
            <a:gdLst/>
            <a:ahLst/>
            <a:cxnLst/>
            <a:rect l="l" t="t" r="r" b="b"/>
            <a:pathLst>
              <a:path w="803910" h="778509">
                <a:moveTo>
                  <a:pt x="803586" y="778196"/>
                </a:moveTo>
                <a:lnTo>
                  <a:pt x="0" y="778196"/>
                </a:lnTo>
                <a:lnTo>
                  <a:pt x="0" y="0"/>
                </a:lnTo>
                <a:lnTo>
                  <a:pt x="803586" y="0"/>
                </a:lnTo>
                <a:lnTo>
                  <a:pt x="803586" y="778196"/>
                </a:lnTo>
                <a:close/>
              </a:path>
            </a:pathLst>
          </a:custGeom>
          <a:solidFill>
            <a:srgbClr val="F0AB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044941" y="5818065"/>
            <a:ext cx="1653539" cy="2381885"/>
          </a:xfrm>
          <a:custGeom>
            <a:avLst/>
            <a:gdLst/>
            <a:ahLst/>
            <a:cxnLst/>
            <a:rect l="l" t="t" r="r" b="b"/>
            <a:pathLst>
              <a:path w="1653539" h="2381884">
                <a:moveTo>
                  <a:pt x="828961" y="2381267"/>
                </a:moveTo>
                <a:lnTo>
                  <a:pt x="782409" y="2375590"/>
                </a:lnTo>
                <a:lnTo>
                  <a:pt x="735570" y="2365548"/>
                </a:lnTo>
                <a:lnTo>
                  <a:pt x="688617" y="2351541"/>
                </a:lnTo>
                <a:lnTo>
                  <a:pt x="641720" y="2333971"/>
                </a:lnTo>
                <a:lnTo>
                  <a:pt x="595052" y="2313238"/>
                </a:lnTo>
                <a:lnTo>
                  <a:pt x="548783" y="2289744"/>
                </a:lnTo>
                <a:lnTo>
                  <a:pt x="503085" y="2263890"/>
                </a:lnTo>
                <a:lnTo>
                  <a:pt x="458130" y="2236077"/>
                </a:lnTo>
                <a:lnTo>
                  <a:pt x="414088" y="2206705"/>
                </a:lnTo>
                <a:lnTo>
                  <a:pt x="371133" y="2176177"/>
                </a:lnTo>
                <a:lnTo>
                  <a:pt x="329434" y="2144893"/>
                </a:lnTo>
                <a:lnTo>
                  <a:pt x="289164" y="2113254"/>
                </a:lnTo>
                <a:lnTo>
                  <a:pt x="250494" y="2081661"/>
                </a:lnTo>
                <a:lnTo>
                  <a:pt x="213595" y="2050515"/>
                </a:lnTo>
                <a:lnTo>
                  <a:pt x="173789" y="2012806"/>
                </a:lnTo>
                <a:lnTo>
                  <a:pt x="138088" y="1969559"/>
                </a:lnTo>
                <a:lnTo>
                  <a:pt x="110593" y="1921389"/>
                </a:lnTo>
                <a:lnTo>
                  <a:pt x="95409" y="1868911"/>
                </a:lnTo>
                <a:lnTo>
                  <a:pt x="36750" y="1451073"/>
                </a:lnTo>
                <a:lnTo>
                  <a:pt x="7774" y="1183249"/>
                </a:lnTo>
                <a:lnTo>
                  <a:pt x="0" y="949749"/>
                </a:lnTo>
                <a:lnTo>
                  <a:pt x="4947" y="634883"/>
                </a:lnTo>
                <a:lnTo>
                  <a:pt x="27871" y="567812"/>
                </a:lnTo>
                <a:lnTo>
                  <a:pt x="53819" y="505632"/>
                </a:lnTo>
                <a:lnTo>
                  <a:pt x="82505" y="448158"/>
                </a:lnTo>
                <a:lnTo>
                  <a:pt x="113645" y="395206"/>
                </a:lnTo>
                <a:lnTo>
                  <a:pt x="146953" y="346590"/>
                </a:lnTo>
                <a:lnTo>
                  <a:pt x="182143" y="302125"/>
                </a:lnTo>
                <a:lnTo>
                  <a:pt x="218931" y="261626"/>
                </a:lnTo>
                <a:lnTo>
                  <a:pt x="257030" y="224908"/>
                </a:lnTo>
                <a:lnTo>
                  <a:pt x="296156" y="191787"/>
                </a:lnTo>
                <a:lnTo>
                  <a:pt x="336023" y="162077"/>
                </a:lnTo>
                <a:lnTo>
                  <a:pt x="376346" y="135594"/>
                </a:lnTo>
                <a:lnTo>
                  <a:pt x="416840" y="112152"/>
                </a:lnTo>
                <a:lnTo>
                  <a:pt x="457219" y="91566"/>
                </a:lnTo>
                <a:lnTo>
                  <a:pt x="497198" y="73652"/>
                </a:lnTo>
                <a:lnTo>
                  <a:pt x="536492" y="58223"/>
                </a:lnTo>
                <a:lnTo>
                  <a:pt x="574814" y="45097"/>
                </a:lnTo>
                <a:lnTo>
                  <a:pt x="611881" y="34087"/>
                </a:lnTo>
                <a:lnTo>
                  <a:pt x="681106" y="17676"/>
                </a:lnTo>
                <a:lnTo>
                  <a:pt x="741882" y="7511"/>
                </a:lnTo>
                <a:lnTo>
                  <a:pt x="791928" y="2112"/>
                </a:lnTo>
                <a:lnTo>
                  <a:pt x="828961" y="0"/>
                </a:lnTo>
                <a:lnTo>
                  <a:pt x="865993" y="2112"/>
                </a:lnTo>
                <a:lnTo>
                  <a:pt x="916039" y="7511"/>
                </a:lnTo>
                <a:lnTo>
                  <a:pt x="976816" y="17676"/>
                </a:lnTo>
                <a:lnTo>
                  <a:pt x="1046040" y="34087"/>
                </a:lnTo>
                <a:lnTo>
                  <a:pt x="1083107" y="45097"/>
                </a:lnTo>
                <a:lnTo>
                  <a:pt x="1121430" y="58223"/>
                </a:lnTo>
                <a:lnTo>
                  <a:pt x="1160724" y="73652"/>
                </a:lnTo>
                <a:lnTo>
                  <a:pt x="1200703" y="91566"/>
                </a:lnTo>
                <a:lnTo>
                  <a:pt x="1241082" y="112152"/>
                </a:lnTo>
                <a:lnTo>
                  <a:pt x="1281575" y="135594"/>
                </a:lnTo>
                <a:lnTo>
                  <a:pt x="1321898" y="162077"/>
                </a:lnTo>
                <a:lnTo>
                  <a:pt x="1361766" y="191787"/>
                </a:lnTo>
                <a:lnTo>
                  <a:pt x="1400892" y="224908"/>
                </a:lnTo>
                <a:lnTo>
                  <a:pt x="1438991" y="261626"/>
                </a:lnTo>
                <a:lnTo>
                  <a:pt x="1475778" y="302125"/>
                </a:lnTo>
                <a:lnTo>
                  <a:pt x="1510969" y="346590"/>
                </a:lnTo>
                <a:lnTo>
                  <a:pt x="1544276" y="395206"/>
                </a:lnTo>
                <a:lnTo>
                  <a:pt x="1575416" y="448158"/>
                </a:lnTo>
                <a:lnTo>
                  <a:pt x="1604103" y="505632"/>
                </a:lnTo>
                <a:lnTo>
                  <a:pt x="1630051" y="567812"/>
                </a:lnTo>
                <a:lnTo>
                  <a:pt x="1652975" y="634883"/>
                </a:lnTo>
                <a:lnTo>
                  <a:pt x="1653209" y="728060"/>
                </a:lnTo>
                <a:lnTo>
                  <a:pt x="1646090" y="986192"/>
                </a:lnTo>
                <a:lnTo>
                  <a:pt x="1619889" y="1377177"/>
                </a:lnTo>
                <a:lnTo>
                  <a:pt x="1562877" y="1868911"/>
                </a:lnTo>
                <a:lnTo>
                  <a:pt x="1547534" y="1921389"/>
                </a:lnTo>
                <a:lnTo>
                  <a:pt x="1520016" y="1969559"/>
                </a:lnTo>
                <a:lnTo>
                  <a:pt x="1484292" y="2012806"/>
                </a:lnTo>
                <a:lnTo>
                  <a:pt x="1444327" y="2050515"/>
                </a:lnTo>
                <a:lnTo>
                  <a:pt x="1407433" y="2081661"/>
                </a:lnTo>
                <a:lnTo>
                  <a:pt x="1368777" y="2113254"/>
                </a:lnTo>
                <a:lnTo>
                  <a:pt x="1328527" y="2144893"/>
                </a:lnTo>
                <a:lnTo>
                  <a:pt x="1286853" y="2176177"/>
                </a:lnTo>
                <a:lnTo>
                  <a:pt x="1243923" y="2206705"/>
                </a:lnTo>
                <a:lnTo>
                  <a:pt x="1199907" y="2236077"/>
                </a:lnTo>
                <a:lnTo>
                  <a:pt x="1154973" y="2263890"/>
                </a:lnTo>
                <a:lnTo>
                  <a:pt x="1109292" y="2289744"/>
                </a:lnTo>
                <a:lnTo>
                  <a:pt x="1063031" y="2313238"/>
                </a:lnTo>
                <a:lnTo>
                  <a:pt x="1016361" y="2333971"/>
                </a:lnTo>
                <a:lnTo>
                  <a:pt x="969449" y="2351541"/>
                </a:lnTo>
                <a:lnTo>
                  <a:pt x="922466" y="2365548"/>
                </a:lnTo>
                <a:lnTo>
                  <a:pt x="875580" y="2375590"/>
                </a:lnTo>
                <a:lnTo>
                  <a:pt x="828961" y="2381267"/>
                </a:lnTo>
                <a:close/>
              </a:path>
            </a:pathLst>
          </a:custGeom>
          <a:solidFill>
            <a:srgbClr val="F7BE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1094755" y="7259953"/>
            <a:ext cx="1564005" cy="939800"/>
          </a:xfrm>
          <a:custGeom>
            <a:avLst/>
            <a:gdLst/>
            <a:ahLst/>
            <a:cxnLst/>
            <a:rect l="l" t="t" r="r" b="b"/>
            <a:pathLst>
              <a:path w="1564005" h="939800">
                <a:moveTo>
                  <a:pt x="779147" y="939378"/>
                </a:moveTo>
                <a:lnTo>
                  <a:pt x="732595" y="933702"/>
                </a:lnTo>
                <a:lnTo>
                  <a:pt x="685756" y="923660"/>
                </a:lnTo>
                <a:lnTo>
                  <a:pt x="638803" y="909653"/>
                </a:lnTo>
                <a:lnTo>
                  <a:pt x="591906" y="892083"/>
                </a:lnTo>
                <a:lnTo>
                  <a:pt x="545238" y="871350"/>
                </a:lnTo>
                <a:lnTo>
                  <a:pt x="498969" y="847856"/>
                </a:lnTo>
                <a:lnTo>
                  <a:pt x="453271" y="822002"/>
                </a:lnTo>
                <a:lnTo>
                  <a:pt x="408316" y="794188"/>
                </a:lnTo>
                <a:lnTo>
                  <a:pt x="364275" y="764817"/>
                </a:lnTo>
                <a:lnTo>
                  <a:pt x="321319" y="734289"/>
                </a:lnTo>
                <a:lnTo>
                  <a:pt x="279620" y="703004"/>
                </a:lnTo>
                <a:lnTo>
                  <a:pt x="239350" y="671365"/>
                </a:lnTo>
                <a:lnTo>
                  <a:pt x="200680" y="639772"/>
                </a:lnTo>
                <a:lnTo>
                  <a:pt x="163781" y="608627"/>
                </a:lnTo>
                <a:lnTo>
                  <a:pt x="123976" y="570918"/>
                </a:lnTo>
                <a:lnTo>
                  <a:pt x="88274" y="527671"/>
                </a:lnTo>
                <a:lnTo>
                  <a:pt x="60779" y="479501"/>
                </a:lnTo>
                <a:lnTo>
                  <a:pt x="45596" y="427023"/>
                </a:lnTo>
                <a:lnTo>
                  <a:pt x="37729" y="371615"/>
                </a:lnTo>
                <a:lnTo>
                  <a:pt x="17027" y="210329"/>
                </a:lnTo>
                <a:lnTo>
                  <a:pt x="0" y="57252"/>
                </a:lnTo>
                <a:lnTo>
                  <a:pt x="44159" y="75518"/>
                </a:lnTo>
                <a:lnTo>
                  <a:pt x="81816" y="97741"/>
                </a:lnTo>
                <a:lnTo>
                  <a:pt x="115601" y="122238"/>
                </a:lnTo>
                <a:lnTo>
                  <a:pt x="148141" y="147324"/>
                </a:lnTo>
                <a:lnTo>
                  <a:pt x="182067" y="171317"/>
                </a:lnTo>
                <a:lnTo>
                  <a:pt x="220007" y="192532"/>
                </a:lnTo>
                <a:lnTo>
                  <a:pt x="264589" y="209285"/>
                </a:lnTo>
                <a:lnTo>
                  <a:pt x="318443" y="219893"/>
                </a:lnTo>
                <a:lnTo>
                  <a:pt x="365154" y="221035"/>
                </a:lnTo>
                <a:lnTo>
                  <a:pt x="410869" y="215319"/>
                </a:lnTo>
                <a:lnTo>
                  <a:pt x="456068" y="205445"/>
                </a:lnTo>
                <a:lnTo>
                  <a:pt x="501228" y="194109"/>
                </a:lnTo>
                <a:lnTo>
                  <a:pt x="546828" y="184011"/>
                </a:lnTo>
                <a:lnTo>
                  <a:pt x="593347" y="177849"/>
                </a:lnTo>
                <a:lnTo>
                  <a:pt x="641264" y="178321"/>
                </a:lnTo>
                <a:lnTo>
                  <a:pt x="734326" y="189124"/>
                </a:lnTo>
                <a:lnTo>
                  <a:pt x="780737" y="194064"/>
                </a:lnTo>
                <a:lnTo>
                  <a:pt x="827661" y="196919"/>
                </a:lnTo>
                <a:lnTo>
                  <a:pt x="875014" y="194991"/>
                </a:lnTo>
                <a:lnTo>
                  <a:pt x="966096" y="182137"/>
                </a:lnTo>
                <a:lnTo>
                  <a:pt x="1012345" y="179053"/>
                </a:lnTo>
                <a:lnTo>
                  <a:pt x="1060749" y="183426"/>
                </a:lnTo>
                <a:lnTo>
                  <a:pt x="1109196" y="198515"/>
                </a:lnTo>
                <a:lnTo>
                  <a:pt x="1196426" y="239772"/>
                </a:lnTo>
                <a:lnTo>
                  <a:pt x="1242457" y="253232"/>
                </a:lnTo>
                <a:lnTo>
                  <a:pt x="1294931" y="253442"/>
                </a:lnTo>
                <a:lnTo>
                  <a:pt x="1347520" y="241118"/>
                </a:lnTo>
                <a:lnTo>
                  <a:pt x="1394467" y="220212"/>
                </a:lnTo>
                <a:lnTo>
                  <a:pt x="1436148" y="190213"/>
                </a:lnTo>
                <a:lnTo>
                  <a:pt x="1472938" y="150606"/>
                </a:lnTo>
                <a:lnTo>
                  <a:pt x="1505876" y="110721"/>
                </a:lnTo>
                <a:lnTo>
                  <a:pt x="1538648" y="54198"/>
                </a:lnTo>
                <a:lnTo>
                  <a:pt x="1548810" y="3646"/>
                </a:lnTo>
                <a:lnTo>
                  <a:pt x="1559389" y="1458"/>
                </a:lnTo>
                <a:lnTo>
                  <a:pt x="1553638" y="100926"/>
                </a:lnTo>
                <a:lnTo>
                  <a:pt x="1535293" y="259956"/>
                </a:lnTo>
                <a:lnTo>
                  <a:pt x="1513063" y="427023"/>
                </a:lnTo>
                <a:lnTo>
                  <a:pt x="1497720" y="479501"/>
                </a:lnTo>
                <a:lnTo>
                  <a:pt x="1470203" y="527671"/>
                </a:lnTo>
                <a:lnTo>
                  <a:pt x="1434478" y="570918"/>
                </a:lnTo>
                <a:lnTo>
                  <a:pt x="1394513" y="608627"/>
                </a:lnTo>
                <a:lnTo>
                  <a:pt x="1357619" y="639772"/>
                </a:lnTo>
                <a:lnTo>
                  <a:pt x="1318963" y="671365"/>
                </a:lnTo>
                <a:lnTo>
                  <a:pt x="1278713" y="703004"/>
                </a:lnTo>
                <a:lnTo>
                  <a:pt x="1237039" y="734289"/>
                </a:lnTo>
                <a:lnTo>
                  <a:pt x="1194109" y="764817"/>
                </a:lnTo>
                <a:lnTo>
                  <a:pt x="1150093" y="794188"/>
                </a:lnTo>
                <a:lnTo>
                  <a:pt x="1105160" y="822002"/>
                </a:lnTo>
                <a:lnTo>
                  <a:pt x="1059478" y="847856"/>
                </a:lnTo>
                <a:lnTo>
                  <a:pt x="1013217" y="871350"/>
                </a:lnTo>
                <a:lnTo>
                  <a:pt x="966547" y="892083"/>
                </a:lnTo>
                <a:lnTo>
                  <a:pt x="919636" y="909653"/>
                </a:lnTo>
                <a:lnTo>
                  <a:pt x="872652" y="923660"/>
                </a:lnTo>
                <a:lnTo>
                  <a:pt x="825766" y="933702"/>
                </a:lnTo>
                <a:lnTo>
                  <a:pt x="779147" y="939378"/>
                </a:lnTo>
                <a:close/>
              </a:path>
            </a:pathLst>
          </a:custGeom>
          <a:solidFill>
            <a:srgbClr val="5054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4318" y="8365985"/>
            <a:ext cx="3739515" cy="1921510"/>
          </a:xfrm>
          <a:custGeom>
            <a:avLst/>
            <a:gdLst/>
            <a:ahLst/>
            <a:cxnLst/>
            <a:rect l="l" t="t" r="r" b="b"/>
            <a:pathLst>
              <a:path w="3739515" h="1921509">
                <a:moveTo>
                  <a:pt x="3739166" y="1921015"/>
                </a:moveTo>
                <a:lnTo>
                  <a:pt x="0" y="1921015"/>
                </a:lnTo>
                <a:lnTo>
                  <a:pt x="99357" y="818674"/>
                </a:lnTo>
                <a:lnTo>
                  <a:pt x="132773" y="628415"/>
                </a:lnTo>
                <a:lnTo>
                  <a:pt x="177919" y="520514"/>
                </a:lnTo>
                <a:lnTo>
                  <a:pt x="265401" y="454937"/>
                </a:lnTo>
                <a:lnTo>
                  <a:pt x="425826" y="391651"/>
                </a:lnTo>
                <a:lnTo>
                  <a:pt x="1467972" y="0"/>
                </a:lnTo>
                <a:lnTo>
                  <a:pt x="2271194" y="0"/>
                </a:lnTo>
                <a:lnTo>
                  <a:pt x="3313340" y="391651"/>
                </a:lnTo>
                <a:lnTo>
                  <a:pt x="3357272" y="412476"/>
                </a:lnTo>
                <a:lnTo>
                  <a:pt x="3457698" y="482771"/>
                </a:lnTo>
                <a:lnTo>
                  <a:pt x="3567562" y="614262"/>
                </a:lnTo>
                <a:lnTo>
                  <a:pt x="3639809" y="818674"/>
                </a:lnTo>
                <a:lnTo>
                  <a:pt x="3739166" y="1921015"/>
                </a:lnTo>
                <a:close/>
              </a:path>
            </a:pathLst>
          </a:custGeom>
          <a:solidFill>
            <a:srgbClr val="F0AB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4318" y="8365985"/>
            <a:ext cx="3739515" cy="1921510"/>
          </a:xfrm>
          <a:custGeom>
            <a:avLst/>
            <a:gdLst/>
            <a:ahLst/>
            <a:cxnLst/>
            <a:rect l="l" t="t" r="r" b="b"/>
            <a:pathLst>
              <a:path w="3739515" h="1921509">
                <a:moveTo>
                  <a:pt x="3739166" y="1921015"/>
                </a:moveTo>
                <a:lnTo>
                  <a:pt x="0" y="1921015"/>
                </a:lnTo>
                <a:lnTo>
                  <a:pt x="99357" y="818674"/>
                </a:lnTo>
                <a:lnTo>
                  <a:pt x="132773" y="628415"/>
                </a:lnTo>
                <a:lnTo>
                  <a:pt x="177919" y="520514"/>
                </a:lnTo>
                <a:lnTo>
                  <a:pt x="265401" y="454937"/>
                </a:lnTo>
                <a:lnTo>
                  <a:pt x="425826" y="391651"/>
                </a:lnTo>
                <a:lnTo>
                  <a:pt x="1467972" y="0"/>
                </a:lnTo>
                <a:lnTo>
                  <a:pt x="1869583" y="121798"/>
                </a:lnTo>
                <a:lnTo>
                  <a:pt x="2595288" y="121798"/>
                </a:lnTo>
                <a:lnTo>
                  <a:pt x="3313340" y="391651"/>
                </a:lnTo>
                <a:lnTo>
                  <a:pt x="3357272" y="412476"/>
                </a:lnTo>
                <a:lnTo>
                  <a:pt x="3457698" y="482771"/>
                </a:lnTo>
                <a:lnTo>
                  <a:pt x="3567562" y="614262"/>
                </a:lnTo>
                <a:lnTo>
                  <a:pt x="3639809" y="818674"/>
                </a:lnTo>
                <a:lnTo>
                  <a:pt x="3739166" y="1921015"/>
                </a:lnTo>
                <a:close/>
              </a:path>
              <a:path w="3739515" h="1921509">
                <a:moveTo>
                  <a:pt x="2595288" y="121798"/>
                </a:moveTo>
                <a:lnTo>
                  <a:pt x="1869583" y="121798"/>
                </a:lnTo>
                <a:lnTo>
                  <a:pt x="2271194" y="0"/>
                </a:lnTo>
                <a:lnTo>
                  <a:pt x="2595288" y="121798"/>
                </a:lnTo>
                <a:close/>
              </a:path>
            </a:pathLst>
          </a:custGeom>
          <a:solidFill>
            <a:srgbClr val="D0F0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1676926" y="8494347"/>
            <a:ext cx="394335" cy="330200"/>
          </a:xfrm>
          <a:custGeom>
            <a:avLst/>
            <a:gdLst/>
            <a:ahLst/>
            <a:cxnLst/>
            <a:rect l="l" t="t" r="r" b="b"/>
            <a:pathLst>
              <a:path w="394335" h="330200">
                <a:moveTo>
                  <a:pt x="302393" y="330022"/>
                </a:moveTo>
                <a:lnTo>
                  <a:pt x="91557" y="330022"/>
                </a:lnTo>
                <a:lnTo>
                  <a:pt x="0" y="0"/>
                </a:lnTo>
                <a:lnTo>
                  <a:pt x="393950" y="0"/>
                </a:lnTo>
                <a:lnTo>
                  <a:pt x="302393" y="330022"/>
                </a:lnTo>
                <a:close/>
              </a:path>
            </a:pathLst>
          </a:custGeom>
          <a:solidFill>
            <a:srgbClr val="FACA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1561541" y="8824369"/>
            <a:ext cx="624840" cy="1463040"/>
          </a:xfrm>
          <a:custGeom>
            <a:avLst/>
            <a:gdLst/>
            <a:ahLst/>
            <a:cxnLst/>
            <a:rect l="l" t="t" r="r" b="b"/>
            <a:pathLst>
              <a:path w="624839" h="1463040">
                <a:moveTo>
                  <a:pt x="624722" y="1462630"/>
                </a:moveTo>
                <a:lnTo>
                  <a:pt x="0" y="1462630"/>
                </a:lnTo>
                <a:lnTo>
                  <a:pt x="206942" y="0"/>
                </a:lnTo>
                <a:lnTo>
                  <a:pt x="417779" y="0"/>
                </a:lnTo>
                <a:lnTo>
                  <a:pt x="624722" y="1462630"/>
                </a:lnTo>
                <a:close/>
              </a:path>
            </a:pathLst>
          </a:custGeom>
          <a:solidFill>
            <a:srgbClr val="F7A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4318" y="8433815"/>
            <a:ext cx="3739515" cy="1853564"/>
          </a:xfrm>
          <a:custGeom>
            <a:avLst/>
            <a:gdLst/>
            <a:ahLst/>
            <a:cxnLst/>
            <a:rect l="l" t="t" r="r" b="b"/>
            <a:pathLst>
              <a:path w="3739515" h="1853565">
                <a:moveTo>
                  <a:pt x="1867750" y="1506067"/>
                </a:moveTo>
                <a:lnTo>
                  <a:pt x="1287411" y="0"/>
                </a:lnTo>
                <a:lnTo>
                  <a:pt x="425818" y="323824"/>
                </a:lnTo>
                <a:lnTo>
                  <a:pt x="265391" y="387108"/>
                </a:lnTo>
                <a:lnTo>
                  <a:pt x="177914" y="452691"/>
                </a:lnTo>
                <a:lnTo>
                  <a:pt x="132765" y="560590"/>
                </a:lnTo>
                <a:lnTo>
                  <a:pt x="99352" y="750849"/>
                </a:lnTo>
                <a:lnTo>
                  <a:pt x="0" y="1853196"/>
                </a:lnTo>
                <a:lnTo>
                  <a:pt x="1867750" y="1853196"/>
                </a:lnTo>
                <a:lnTo>
                  <a:pt x="1867750" y="1506067"/>
                </a:lnTo>
                <a:close/>
              </a:path>
              <a:path w="3739515" h="1853565">
                <a:moveTo>
                  <a:pt x="3739172" y="1853196"/>
                </a:moveTo>
                <a:lnTo>
                  <a:pt x="3640163" y="750849"/>
                </a:lnTo>
                <a:lnTo>
                  <a:pt x="3606749" y="560590"/>
                </a:lnTo>
                <a:lnTo>
                  <a:pt x="3561562" y="452691"/>
                </a:lnTo>
                <a:lnTo>
                  <a:pt x="3473970" y="387108"/>
                </a:lnTo>
                <a:lnTo>
                  <a:pt x="3313341" y="323824"/>
                </a:lnTo>
                <a:lnTo>
                  <a:pt x="2451747" y="0"/>
                </a:lnTo>
                <a:lnTo>
                  <a:pt x="1871764" y="1506067"/>
                </a:lnTo>
                <a:lnTo>
                  <a:pt x="1871764" y="1853196"/>
                </a:lnTo>
                <a:lnTo>
                  <a:pt x="3739172" y="1853196"/>
                </a:lnTo>
                <a:close/>
              </a:path>
            </a:pathLst>
          </a:custGeom>
          <a:solidFill>
            <a:srgbClr val="2E4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739457" y="8433815"/>
            <a:ext cx="2273300" cy="1853564"/>
          </a:xfrm>
          <a:custGeom>
            <a:avLst/>
            <a:gdLst/>
            <a:ahLst/>
            <a:cxnLst/>
            <a:rect l="l" t="t" r="r" b="b"/>
            <a:pathLst>
              <a:path w="2273300" h="1853565">
                <a:moveTo>
                  <a:pt x="2272881" y="207492"/>
                </a:moveTo>
                <a:lnTo>
                  <a:pt x="1720621" y="0"/>
                </a:lnTo>
                <a:lnTo>
                  <a:pt x="1136624" y="1506067"/>
                </a:lnTo>
                <a:lnTo>
                  <a:pt x="552272" y="0"/>
                </a:lnTo>
                <a:lnTo>
                  <a:pt x="0" y="207492"/>
                </a:lnTo>
                <a:lnTo>
                  <a:pt x="590931" y="650938"/>
                </a:lnTo>
                <a:lnTo>
                  <a:pt x="443560" y="872655"/>
                </a:lnTo>
                <a:lnTo>
                  <a:pt x="1126439" y="1853196"/>
                </a:lnTo>
                <a:lnTo>
                  <a:pt x="1136624" y="1853196"/>
                </a:lnTo>
                <a:lnTo>
                  <a:pt x="1146810" y="1853196"/>
                </a:lnTo>
                <a:lnTo>
                  <a:pt x="1829689" y="872655"/>
                </a:lnTo>
                <a:lnTo>
                  <a:pt x="1681962" y="650938"/>
                </a:lnTo>
                <a:lnTo>
                  <a:pt x="2272881" y="207492"/>
                </a:lnTo>
                <a:close/>
              </a:path>
            </a:pathLst>
          </a:custGeom>
          <a:solidFill>
            <a:srgbClr val="3653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1108240" y="8183663"/>
            <a:ext cx="1531620" cy="656590"/>
          </a:xfrm>
          <a:custGeom>
            <a:avLst/>
            <a:gdLst/>
            <a:ahLst/>
            <a:cxnLst/>
            <a:rect l="l" t="t" r="r" b="b"/>
            <a:pathLst>
              <a:path w="1531620" h="656590">
                <a:moveTo>
                  <a:pt x="765657" y="304126"/>
                </a:moveTo>
                <a:lnTo>
                  <a:pt x="353834" y="0"/>
                </a:lnTo>
                <a:lnTo>
                  <a:pt x="0" y="319443"/>
                </a:lnTo>
                <a:lnTo>
                  <a:pt x="431533" y="656399"/>
                </a:lnTo>
                <a:lnTo>
                  <a:pt x="765657" y="304126"/>
                </a:lnTo>
                <a:close/>
              </a:path>
              <a:path w="1531620" h="656590">
                <a:moveTo>
                  <a:pt x="1531302" y="319443"/>
                </a:moveTo>
                <a:lnTo>
                  <a:pt x="1177480" y="0"/>
                </a:lnTo>
                <a:lnTo>
                  <a:pt x="765657" y="304126"/>
                </a:lnTo>
                <a:lnTo>
                  <a:pt x="1099781" y="656399"/>
                </a:lnTo>
                <a:lnTo>
                  <a:pt x="1531302" y="319443"/>
                </a:lnTo>
                <a:close/>
              </a:path>
            </a:pathLst>
          </a:custGeom>
          <a:solidFill>
            <a:srgbClr val="9AD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952494" y="5686649"/>
            <a:ext cx="1918335" cy="1747520"/>
          </a:xfrm>
          <a:custGeom>
            <a:avLst/>
            <a:gdLst/>
            <a:ahLst/>
            <a:cxnLst/>
            <a:rect l="l" t="t" r="r" b="b"/>
            <a:pathLst>
              <a:path w="1918335" h="1747520">
                <a:moveTo>
                  <a:pt x="1615198" y="1747250"/>
                </a:moveTo>
                <a:lnTo>
                  <a:pt x="1615198" y="1239635"/>
                </a:lnTo>
                <a:lnTo>
                  <a:pt x="1577992" y="650335"/>
                </a:lnTo>
                <a:lnTo>
                  <a:pt x="1530053" y="551249"/>
                </a:lnTo>
                <a:lnTo>
                  <a:pt x="1443438" y="503922"/>
                </a:lnTo>
                <a:lnTo>
                  <a:pt x="1360447" y="489415"/>
                </a:lnTo>
                <a:lnTo>
                  <a:pt x="1323383" y="488788"/>
                </a:lnTo>
                <a:lnTo>
                  <a:pt x="1094547" y="529996"/>
                </a:lnTo>
                <a:lnTo>
                  <a:pt x="815168" y="529631"/>
                </a:lnTo>
                <a:lnTo>
                  <a:pt x="578877" y="511762"/>
                </a:lnTo>
                <a:lnTo>
                  <a:pt x="479306" y="500458"/>
                </a:lnTo>
                <a:lnTo>
                  <a:pt x="400174" y="566377"/>
                </a:lnTo>
                <a:lnTo>
                  <a:pt x="351272" y="673355"/>
                </a:lnTo>
                <a:lnTo>
                  <a:pt x="326445" y="773017"/>
                </a:lnTo>
                <a:lnTo>
                  <a:pt x="319537" y="816988"/>
                </a:lnTo>
                <a:lnTo>
                  <a:pt x="227616" y="1279384"/>
                </a:lnTo>
                <a:lnTo>
                  <a:pt x="227616" y="1703125"/>
                </a:lnTo>
                <a:lnTo>
                  <a:pt x="142260" y="1630557"/>
                </a:lnTo>
                <a:lnTo>
                  <a:pt x="139341" y="1423791"/>
                </a:lnTo>
                <a:lnTo>
                  <a:pt x="100978" y="1398954"/>
                </a:lnTo>
                <a:lnTo>
                  <a:pt x="70993" y="1389467"/>
                </a:lnTo>
                <a:lnTo>
                  <a:pt x="51472" y="1388664"/>
                </a:lnTo>
                <a:lnTo>
                  <a:pt x="44501" y="1389877"/>
                </a:lnTo>
                <a:lnTo>
                  <a:pt x="0" y="740408"/>
                </a:lnTo>
                <a:lnTo>
                  <a:pt x="42489" y="566650"/>
                </a:lnTo>
                <a:lnTo>
                  <a:pt x="119963" y="410157"/>
                </a:lnTo>
                <a:lnTo>
                  <a:pt x="194359" y="297082"/>
                </a:lnTo>
                <a:lnTo>
                  <a:pt x="227616" y="253579"/>
                </a:lnTo>
                <a:lnTo>
                  <a:pt x="438544" y="76927"/>
                </a:lnTo>
                <a:lnTo>
                  <a:pt x="621019" y="0"/>
                </a:lnTo>
                <a:lnTo>
                  <a:pt x="875993" y="6558"/>
                </a:lnTo>
                <a:lnTo>
                  <a:pt x="1304415" y="80363"/>
                </a:lnTo>
                <a:lnTo>
                  <a:pt x="1446675" y="96824"/>
                </a:lnTo>
                <a:lnTo>
                  <a:pt x="1523277" y="95815"/>
                </a:lnTo>
                <a:lnTo>
                  <a:pt x="1560483" y="71491"/>
                </a:lnTo>
                <a:lnTo>
                  <a:pt x="1584558" y="18005"/>
                </a:lnTo>
                <a:lnTo>
                  <a:pt x="1629048" y="75690"/>
                </a:lnTo>
                <a:lnTo>
                  <a:pt x="1649122" y="114368"/>
                </a:lnTo>
                <a:lnTo>
                  <a:pt x="1649498" y="151541"/>
                </a:lnTo>
                <a:lnTo>
                  <a:pt x="1634896" y="204714"/>
                </a:lnTo>
                <a:lnTo>
                  <a:pt x="1698924" y="210748"/>
                </a:lnTo>
                <a:lnTo>
                  <a:pt x="1738126" y="205124"/>
                </a:lnTo>
                <a:lnTo>
                  <a:pt x="1768573" y="180971"/>
                </a:lnTo>
                <a:lnTo>
                  <a:pt x="1806338" y="131416"/>
                </a:lnTo>
                <a:lnTo>
                  <a:pt x="1888342" y="320130"/>
                </a:lnTo>
                <a:lnTo>
                  <a:pt x="1917957" y="435000"/>
                </a:lnTo>
                <a:lnTo>
                  <a:pt x="1897234" y="522793"/>
                </a:lnTo>
                <a:lnTo>
                  <a:pt x="1828224" y="630279"/>
                </a:lnTo>
                <a:lnTo>
                  <a:pt x="1798677" y="1389877"/>
                </a:lnTo>
                <a:lnTo>
                  <a:pt x="1747473" y="1391929"/>
                </a:lnTo>
                <a:lnTo>
                  <a:pt x="1699095" y="1702031"/>
                </a:lnTo>
                <a:lnTo>
                  <a:pt x="1615198" y="1747250"/>
                </a:lnTo>
                <a:close/>
              </a:path>
            </a:pathLst>
          </a:custGeom>
          <a:solidFill>
            <a:srgbClr val="5054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3624795" y="7543663"/>
            <a:ext cx="999490" cy="968375"/>
          </a:xfrm>
          <a:custGeom>
            <a:avLst/>
            <a:gdLst/>
            <a:ahLst/>
            <a:cxnLst/>
            <a:rect l="l" t="t" r="r" b="b"/>
            <a:pathLst>
              <a:path w="999489" h="968375">
                <a:moveTo>
                  <a:pt x="999468" y="967822"/>
                </a:moveTo>
                <a:lnTo>
                  <a:pt x="0" y="967822"/>
                </a:lnTo>
                <a:lnTo>
                  <a:pt x="0" y="0"/>
                </a:lnTo>
                <a:lnTo>
                  <a:pt x="999468" y="0"/>
                </a:lnTo>
                <a:lnTo>
                  <a:pt x="999468" y="967822"/>
                </a:lnTo>
                <a:close/>
              </a:path>
            </a:pathLst>
          </a:custGeom>
          <a:solidFill>
            <a:srgbClr val="F0AB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2887776" y="5089473"/>
            <a:ext cx="2473325" cy="2961640"/>
          </a:xfrm>
          <a:custGeom>
            <a:avLst/>
            <a:gdLst/>
            <a:ahLst/>
            <a:cxnLst/>
            <a:rect l="l" t="t" r="r" b="b"/>
            <a:pathLst>
              <a:path w="2473325" h="2961640">
                <a:moveTo>
                  <a:pt x="2473248" y="1741576"/>
                </a:moveTo>
                <a:lnTo>
                  <a:pt x="2470429" y="1688045"/>
                </a:lnTo>
                <a:lnTo>
                  <a:pt x="2460663" y="1638452"/>
                </a:lnTo>
                <a:lnTo>
                  <a:pt x="2444546" y="1593989"/>
                </a:lnTo>
                <a:lnTo>
                  <a:pt x="2422626" y="1555915"/>
                </a:lnTo>
                <a:lnTo>
                  <a:pt x="2395474" y="1525447"/>
                </a:lnTo>
                <a:lnTo>
                  <a:pt x="2363673" y="1503794"/>
                </a:lnTo>
                <a:lnTo>
                  <a:pt x="2290203" y="1491957"/>
                </a:lnTo>
                <a:lnTo>
                  <a:pt x="2253602" y="1502575"/>
                </a:lnTo>
                <a:lnTo>
                  <a:pt x="2233714" y="1514322"/>
                </a:lnTo>
                <a:lnTo>
                  <a:pt x="2253043" y="1226781"/>
                </a:lnTo>
                <a:lnTo>
                  <a:pt x="2261997" y="905738"/>
                </a:lnTo>
                <a:lnTo>
                  <a:pt x="2261743" y="789863"/>
                </a:lnTo>
                <a:lnTo>
                  <a:pt x="2239048" y="722122"/>
                </a:lnTo>
                <a:lnTo>
                  <a:pt x="2213864" y="658368"/>
                </a:lnTo>
                <a:lnTo>
                  <a:pt x="2186368" y="598474"/>
                </a:lnTo>
                <a:lnTo>
                  <a:pt x="2156752" y="542328"/>
                </a:lnTo>
                <a:lnTo>
                  <a:pt x="2125218" y="489788"/>
                </a:lnTo>
                <a:lnTo>
                  <a:pt x="2091931" y="440766"/>
                </a:lnTo>
                <a:lnTo>
                  <a:pt x="2057082" y="395109"/>
                </a:lnTo>
                <a:lnTo>
                  <a:pt x="2020862" y="352717"/>
                </a:lnTo>
                <a:lnTo>
                  <a:pt x="1983447" y="313461"/>
                </a:lnTo>
                <a:lnTo>
                  <a:pt x="1945043" y="277228"/>
                </a:lnTo>
                <a:lnTo>
                  <a:pt x="1905825" y="243890"/>
                </a:lnTo>
                <a:lnTo>
                  <a:pt x="1865972" y="213321"/>
                </a:lnTo>
                <a:lnTo>
                  <a:pt x="1825675" y="185420"/>
                </a:lnTo>
                <a:lnTo>
                  <a:pt x="1785124" y="160045"/>
                </a:lnTo>
                <a:lnTo>
                  <a:pt x="1744497" y="137096"/>
                </a:lnTo>
                <a:lnTo>
                  <a:pt x="1703984" y="116433"/>
                </a:lnTo>
                <a:lnTo>
                  <a:pt x="1663776" y="97955"/>
                </a:lnTo>
                <a:lnTo>
                  <a:pt x="1624063" y="81521"/>
                </a:lnTo>
                <a:lnTo>
                  <a:pt x="1585010" y="67030"/>
                </a:lnTo>
                <a:lnTo>
                  <a:pt x="1546834" y="54343"/>
                </a:lnTo>
                <a:lnTo>
                  <a:pt x="1509687" y="43357"/>
                </a:lnTo>
                <a:lnTo>
                  <a:pt x="1439291" y="25958"/>
                </a:lnTo>
                <a:lnTo>
                  <a:pt x="1375308" y="13893"/>
                </a:lnTo>
                <a:lnTo>
                  <a:pt x="1319237" y="6184"/>
                </a:lnTo>
                <a:lnTo>
                  <a:pt x="1272552" y="1879"/>
                </a:lnTo>
                <a:lnTo>
                  <a:pt x="1236751" y="0"/>
                </a:lnTo>
                <a:lnTo>
                  <a:pt x="1200950" y="1879"/>
                </a:lnTo>
                <a:lnTo>
                  <a:pt x="1154264" y="6184"/>
                </a:lnTo>
                <a:lnTo>
                  <a:pt x="1098181" y="13893"/>
                </a:lnTo>
                <a:lnTo>
                  <a:pt x="1034199" y="25958"/>
                </a:lnTo>
                <a:lnTo>
                  <a:pt x="963803" y="43357"/>
                </a:lnTo>
                <a:lnTo>
                  <a:pt x="926668" y="54343"/>
                </a:lnTo>
                <a:lnTo>
                  <a:pt x="888479" y="67030"/>
                </a:lnTo>
                <a:lnTo>
                  <a:pt x="849426" y="81521"/>
                </a:lnTo>
                <a:lnTo>
                  <a:pt x="809713" y="97955"/>
                </a:lnTo>
                <a:lnTo>
                  <a:pt x="769505" y="116433"/>
                </a:lnTo>
                <a:lnTo>
                  <a:pt x="728992" y="137096"/>
                </a:lnTo>
                <a:lnTo>
                  <a:pt x="688378" y="160045"/>
                </a:lnTo>
                <a:lnTo>
                  <a:pt x="647827" y="185420"/>
                </a:lnTo>
                <a:lnTo>
                  <a:pt x="607529" y="213321"/>
                </a:lnTo>
                <a:lnTo>
                  <a:pt x="567677" y="243890"/>
                </a:lnTo>
                <a:lnTo>
                  <a:pt x="528447" y="277228"/>
                </a:lnTo>
                <a:lnTo>
                  <a:pt x="490042" y="313461"/>
                </a:lnTo>
                <a:lnTo>
                  <a:pt x="452628" y="352717"/>
                </a:lnTo>
                <a:lnTo>
                  <a:pt x="416407" y="395109"/>
                </a:lnTo>
                <a:lnTo>
                  <a:pt x="381558" y="440766"/>
                </a:lnTo>
                <a:lnTo>
                  <a:pt x="348272" y="489788"/>
                </a:lnTo>
                <a:lnTo>
                  <a:pt x="316738" y="542328"/>
                </a:lnTo>
                <a:lnTo>
                  <a:pt x="287121" y="598474"/>
                </a:lnTo>
                <a:lnTo>
                  <a:pt x="259626" y="658368"/>
                </a:lnTo>
                <a:lnTo>
                  <a:pt x="234442" y="722122"/>
                </a:lnTo>
                <a:lnTo>
                  <a:pt x="211747" y="789863"/>
                </a:lnTo>
                <a:lnTo>
                  <a:pt x="205498" y="1181430"/>
                </a:lnTo>
                <a:lnTo>
                  <a:pt x="215112" y="1471828"/>
                </a:lnTo>
                <a:lnTo>
                  <a:pt x="218389" y="1502143"/>
                </a:lnTo>
                <a:lnTo>
                  <a:pt x="183286" y="1491957"/>
                </a:lnTo>
                <a:lnTo>
                  <a:pt x="109816" y="1503794"/>
                </a:lnTo>
                <a:lnTo>
                  <a:pt x="78016" y="1525447"/>
                </a:lnTo>
                <a:lnTo>
                  <a:pt x="50850" y="1555915"/>
                </a:lnTo>
                <a:lnTo>
                  <a:pt x="28905" y="1593989"/>
                </a:lnTo>
                <a:lnTo>
                  <a:pt x="12738" y="1638452"/>
                </a:lnTo>
                <a:lnTo>
                  <a:pt x="2908" y="1688045"/>
                </a:lnTo>
                <a:lnTo>
                  <a:pt x="0" y="1741576"/>
                </a:lnTo>
                <a:lnTo>
                  <a:pt x="4559" y="1797799"/>
                </a:lnTo>
                <a:lnTo>
                  <a:pt x="16637" y="1852828"/>
                </a:lnTo>
                <a:lnTo>
                  <a:pt x="35026" y="1902929"/>
                </a:lnTo>
                <a:lnTo>
                  <a:pt x="58864" y="1947113"/>
                </a:lnTo>
                <a:lnTo>
                  <a:pt x="87223" y="1984375"/>
                </a:lnTo>
                <a:lnTo>
                  <a:pt x="119227" y="2013712"/>
                </a:lnTo>
                <a:lnTo>
                  <a:pt x="153974" y="2034159"/>
                </a:lnTo>
                <a:lnTo>
                  <a:pt x="190588" y="2044687"/>
                </a:lnTo>
                <a:lnTo>
                  <a:pt x="228155" y="2044306"/>
                </a:lnTo>
                <a:lnTo>
                  <a:pt x="264058" y="2032838"/>
                </a:lnTo>
                <a:lnTo>
                  <a:pt x="281457" y="2021052"/>
                </a:lnTo>
                <a:lnTo>
                  <a:pt x="324091" y="2324735"/>
                </a:lnTo>
                <a:lnTo>
                  <a:pt x="334886" y="2368613"/>
                </a:lnTo>
                <a:lnTo>
                  <a:pt x="353123" y="2410333"/>
                </a:lnTo>
                <a:lnTo>
                  <a:pt x="377355" y="2449639"/>
                </a:lnTo>
                <a:lnTo>
                  <a:pt x="406069" y="2486279"/>
                </a:lnTo>
                <a:lnTo>
                  <a:pt x="437819" y="2519972"/>
                </a:lnTo>
                <a:lnTo>
                  <a:pt x="471093" y="2550464"/>
                </a:lnTo>
                <a:lnTo>
                  <a:pt x="543534" y="2611082"/>
                </a:lnTo>
                <a:lnTo>
                  <a:pt x="581685" y="2641739"/>
                </a:lnTo>
                <a:lnTo>
                  <a:pt x="620991" y="2672321"/>
                </a:lnTo>
                <a:lnTo>
                  <a:pt x="661352" y="2702585"/>
                </a:lnTo>
                <a:lnTo>
                  <a:pt x="702665" y="2732303"/>
                </a:lnTo>
                <a:lnTo>
                  <a:pt x="744842" y="2761246"/>
                </a:lnTo>
                <a:lnTo>
                  <a:pt x="787768" y="2789174"/>
                </a:lnTo>
                <a:lnTo>
                  <a:pt x="831354" y="2815856"/>
                </a:lnTo>
                <a:lnTo>
                  <a:pt x="875487" y="2841053"/>
                </a:lnTo>
                <a:lnTo>
                  <a:pt x="920089" y="2864548"/>
                </a:lnTo>
                <a:lnTo>
                  <a:pt x="965047" y="2886100"/>
                </a:lnTo>
                <a:lnTo>
                  <a:pt x="1010259" y="2905468"/>
                </a:lnTo>
                <a:lnTo>
                  <a:pt x="1055636" y="2922422"/>
                </a:lnTo>
                <a:lnTo>
                  <a:pt x="1101077" y="2936722"/>
                </a:lnTo>
                <a:lnTo>
                  <a:pt x="1146467" y="2948152"/>
                </a:lnTo>
                <a:lnTo>
                  <a:pt x="1191729" y="2956471"/>
                </a:lnTo>
                <a:lnTo>
                  <a:pt x="1236751" y="2961449"/>
                </a:lnTo>
                <a:lnTo>
                  <a:pt x="1281760" y="2956471"/>
                </a:lnTo>
                <a:lnTo>
                  <a:pt x="1327023" y="2948152"/>
                </a:lnTo>
                <a:lnTo>
                  <a:pt x="1372412" y="2936722"/>
                </a:lnTo>
                <a:lnTo>
                  <a:pt x="1417853" y="2922422"/>
                </a:lnTo>
                <a:lnTo>
                  <a:pt x="1463230" y="2905468"/>
                </a:lnTo>
                <a:lnTo>
                  <a:pt x="1508442" y="2886100"/>
                </a:lnTo>
                <a:lnTo>
                  <a:pt x="1553400" y="2864548"/>
                </a:lnTo>
                <a:lnTo>
                  <a:pt x="1598002" y="2841053"/>
                </a:lnTo>
                <a:lnTo>
                  <a:pt x="1642148" y="2815856"/>
                </a:lnTo>
                <a:lnTo>
                  <a:pt x="1685721" y="2789174"/>
                </a:lnTo>
                <a:lnTo>
                  <a:pt x="1728647" y="2761246"/>
                </a:lnTo>
                <a:lnTo>
                  <a:pt x="1770824" y="2732303"/>
                </a:lnTo>
                <a:lnTo>
                  <a:pt x="1812137" y="2702585"/>
                </a:lnTo>
                <a:lnTo>
                  <a:pt x="1852498" y="2672321"/>
                </a:lnTo>
                <a:lnTo>
                  <a:pt x="1891804" y="2641739"/>
                </a:lnTo>
                <a:lnTo>
                  <a:pt x="1966849" y="2580576"/>
                </a:lnTo>
                <a:lnTo>
                  <a:pt x="2002396" y="2550464"/>
                </a:lnTo>
                <a:lnTo>
                  <a:pt x="2035683" y="2519972"/>
                </a:lnTo>
                <a:lnTo>
                  <a:pt x="2067420" y="2486279"/>
                </a:lnTo>
                <a:lnTo>
                  <a:pt x="2096147" y="2449639"/>
                </a:lnTo>
                <a:lnTo>
                  <a:pt x="2120366" y="2410333"/>
                </a:lnTo>
                <a:lnTo>
                  <a:pt x="2138616" y="2368613"/>
                </a:lnTo>
                <a:lnTo>
                  <a:pt x="2149398" y="2324735"/>
                </a:lnTo>
                <a:lnTo>
                  <a:pt x="2185162" y="2016404"/>
                </a:lnTo>
                <a:lnTo>
                  <a:pt x="2209431" y="2032838"/>
                </a:lnTo>
                <a:lnTo>
                  <a:pt x="2245334" y="2044306"/>
                </a:lnTo>
                <a:lnTo>
                  <a:pt x="2282901" y="2044687"/>
                </a:lnTo>
                <a:lnTo>
                  <a:pt x="2319502" y="2034159"/>
                </a:lnTo>
                <a:lnTo>
                  <a:pt x="2354249" y="2013712"/>
                </a:lnTo>
                <a:lnTo>
                  <a:pt x="2386228" y="1984375"/>
                </a:lnTo>
                <a:lnTo>
                  <a:pt x="2414549" y="1947113"/>
                </a:lnTo>
                <a:lnTo>
                  <a:pt x="2438311" y="1902929"/>
                </a:lnTo>
                <a:lnTo>
                  <a:pt x="2456611" y="1852828"/>
                </a:lnTo>
                <a:lnTo>
                  <a:pt x="2468575" y="1797799"/>
                </a:lnTo>
                <a:lnTo>
                  <a:pt x="2473248" y="1741576"/>
                </a:lnTo>
                <a:close/>
              </a:path>
            </a:pathLst>
          </a:custGeom>
          <a:solidFill>
            <a:srgbClr val="F7BE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1831689" y="8258773"/>
            <a:ext cx="4585970" cy="2028825"/>
          </a:xfrm>
          <a:custGeom>
            <a:avLst/>
            <a:gdLst/>
            <a:ahLst/>
            <a:cxnLst/>
            <a:rect l="l" t="t" r="r" b="b"/>
            <a:pathLst>
              <a:path w="4585970" h="2028825">
                <a:moveTo>
                  <a:pt x="4585580" y="2028226"/>
                </a:moveTo>
                <a:lnTo>
                  <a:pt x="0" y="2028226"/>
                </a:lnTo>
                <a:lnTo>
                  <a:pt x="90727" y="1017782"/>
                </a:lnTo>
                <a:lnTo>
                  <a:pt x="132156" y="781182"/>
                </a:lnTo>
                <a:lnTo>
                  <a:pt x="188257" y="647008"/>
                </a:lnTo>
                <a:lnTo>
                  <a:pt x="297089" y="565482"/>
                </a:lnTo>
                <a:lnTo>
                  <a:pt x="496715" y="486828"/>
                </a:lnTo>
                <a:lnTo>
                  <a:pt x="1793105" y="0"/>
                </a:lnTo>
                <a:lnTo>
                  <a:pt x="2792573" y="0"/>
                </a:lnTo>
                <a:lnTo>
                  <a:pt x="4088964" y="486828"/>
                </a:lnTo>
                <a:lnTo>
                  <a:pt x="4143571" y="512714"/>
                </a:lnTo>
                <a:lnTo>
                  <a:pt x="4268385" y="600103"/>
                </a:lnTo>
                <a:lnTo>
                  <a:pt x="4404894" y="763593"/>
                </a:lnTo>
                <a:lnTo>
                  <a:pt x="4494587" y="1017782"/>
                </a:lnTo>
                <a:lnTo>
                  <a:pt x="4585580" y="2028226"/>
                </a:lnTo>
                <a:close/>
              </a:path>
            </a:pathLst>
          </a:custGeom>
          <a:solidFill>
            <a:srgbClr val="F0AB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1831689" y="8258773"/>
            <a:ext cx="4585970" cy="2028825"/>
          </a:xfrm>
          <a:custGeom>
            <a:avLst/>
            <a:gdLst/>
            <a:ahLst/>
            <a:cxnLst/>
            <a:rect l="l" t="t" r="r" b="b"/>
            <a:pathLst>
              <a:path w="4585970" h="2028825">
                <a:moveTo>
                  <a:pt x="4585580" y="2028226"/>
                </a:moveTo>
                <a:lnTo>
                  <a:pt x="0" y="2028226"/>
                </a:lnTo>
                <a:lnTo>
                  <a:pt x="90727" y="1017782"/>
                </a:lnTo>
                <a:lnTo>
                  <a:pt x="132156" y="781182"/>
                </a:lnTo>
                <a:lnTo>
                  <a:pt x="188257" y="647008"/>
                </a:lnTo>
                <a:lnTo>
                  <a:pt x="297089" y="565482"/>
                </a:lnTo>
                <a:lnTo>
                  <a:pt x="496715" y="486828"/>
                </a:lnTo>
                <a:lnTo>
                  <a:pt x="1793105" y="0"/>
                </a:lnTo>
                <a:lnTo>
                  <a:pt x="2292839" y="150971"/>
                </a:lnTo>
                <a:lnTo>
                  <a:pt x="3194600" y="150971"/>
                </a:lnTo>
                <a:lnTo>
                  <a:pt x="4088964" y="486828"/>
                </a:lnTo>
                <a:lnTo>
                  <a:pt x="4143571" y="512714"/>
                </a:lnTo>
                <a:lnTo>
                  <a:pt x="4268385" y="600103"/>
                </a:lnTo>
                <a:lnTo>
                  <a:pt x="4404894" y="763593"/>
                </a:lnTo>
                <a:lnTo>
                  <a:pt x="4494587" y="1017782"/>
                </a:lnTo>
                <a:lnTo>
                  <a:pt x="4585580" y="2028226"/>
                </a:lnTo>
                <a:close/>
              </a:path>
              <a:path w="4585970" h="2028825">
                <a:moveTo>
                  <a:pt x="3194600" y="150971"/>
                </a:moveTo>
                <a:lnTo>
                  <a:pt x="2292839" y="150971"/>
                </a:lnTo>
                <a:lnTo>
                  <a:pt x="2792573" y="0"/>
                </a:lnTo>
                <a:lnTo>
                  <a:pt x="3194600" y="150971"/>
                </a:lnTo>
                <a:close/>
              </a:path>
            </a:pathLst>
          </a:custGeom>
          <a:solidFill>
            <a:srgbClr val="D0F0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3879769" y="8418496"/>
            <a:ext cx="489584" cy="410845"/>
          </a:xfrm>
          <a:custGeom>
            <a:avLst/>
            <a:gdLst/>
            <a:ahLst/>
            <a:cxnLst/>
            <a:rect l="l" t="t" r="r" b="b"/>
            <a:pathLst>
              <a:path w="489585" h="410845">
                <a:moveTo>
                  <a:pt x="376077" y="410613"/>
                </a:moveTo>
                <a:lnTo>
                  <a:pt x="113808" y="410613"/>
                </a:lnTo>
                <a:lnTo>
                  <a:pt x="0" y="0"/>
                </a:lnTo>
                <a:lnTo>
                  <a:pt x="489520" y="0"/>
                </a:lnTo>
                <a:lnTo>
                  <a:pt x="376077" y="410613"/>
                </a:lnTo>
                <a:close/>
              </a:path>
            </a:pathLst>
          </a:custGeom>
          <a:solidFill>
            <a:srgbClr val="EC36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3786861" y="8829110"/>
            <a:ext cx="675640" cy="1457960"/>
          </a:xfrm>
          <a:custGeom>
            <a:avLst/>
            <a:gdLst/>
            <a:ahLst/>
            <a:cxnLst/>
            <a:rect l="l" t="t" r="r" b="b"/>
            <a:pathLst>
              <a:path w="675639" h="1457959">
                <a:moveTo>
                  <a:pt x="675122" y="1457889"/>
                </a:moveTo>
                <a:lnTo>
                  <a:pt x="0" y="1457889"/>
                </a:lnTo>
                <a:lnTo>
                  <a:pt x="206716" y="0"/>
                </a:lnTo>
                <a:lnTo>
                  <a:pt x="468985" y="0"/>
                </a:lnTo>
                <a:lnTo>
                  <a:pt x="675122" y="1457889"/>
                </a:lnTo>
                <a:close/>
              </a:path>
            </a:pathLst>
          </a:custGeom>
          <a:solidFill>
            <a:srgbClr val="CC2E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1831683" y="8343023"/>
            <a:ext cx="4585970" cy="1944370"/>
          </a:xfrm>
          <a:custGeom>
            <a:avLst/>
            <a:gdLst/>
            <a:ahLst/>
            <a:cxnLst/>
            <a:rect l="l" t="t" r="r" b="b"/>
            <a:pathLst>
              <a:path w="4585970" h="1944370">
                <a:moveTo>
                  <a:pt x="2290292" y="1873288"/>
                </a:moveTo>
                <a:lnTo>
                  <a:pt x="1568767" y="0"/>
                </a:lnTo>
                <a:lnTo>
                  <a:pt x="496709" y="402590"/>
                </a:lnTo>
                <a:lnTo>
                  <a:pt x="297091" y="481241"/>
                </a:lnTo>
                <a:lnTo>
                  <a:pt x="188252" y="562762"/>
                </a:lnTo>
                <a:lnTo>
                  <a:pt x="132156" y="696937"/>
                </a:lnTo>
                <a:lnTo>
                  <a:pt x="90728" y="933538"/>
                </a:lnTo>
                <a:lnTo>
                  <a:pt x="0" y="1943989"/>
                </a:lnTo>
                <a:lnTo>
                  <a:pt x="2290292" y="1943989"/>
                </a:lnTo>
                <a:lnTo>
                  <a:pt x="2290292" y="1873288"/>
                </a:lnTo>
                <a:close/>
              </a:path>
              <a:path w="4585970" h="1944370">
                <a:moveTo>
                  <a:pt x="4585576" y="1943989"/>
                </a:moveTo>
                <a:lnTo>
                  <a:pt x="4494593" y="933538"/>
                </a:lnTo>
                <a:lnTo>
                  <a:pt x="4453166" y="696937"/>
                </a:lnTo>
                <a:lnTo>
                  <a:pt x="4397108" y="562762"/>
                </a:lnTo>
                <a:lnTo>
                  <a:pt x="4288383" y="481241"/>
                </a:lnTo>
                <a:lnTo>
                  <a:pt x="4088968" y="402590"/>
                </a:lnTo>
                <a:lnTo>
                  <a:pt x="3016910" y="0"/>
                </a:lnTo>
                <a:lnTo>
                  <a:pt x="2295398" y="1873288"/>
                </a:lnTo>
                <a:lnTo>
                  <a:pt x="2295398" y="1943989"/>
                </a:lnTo>
                <a:lnTo>
                  <a:pt x="4585576" y="1943989"/>
                </a:lnTo>
                <a:close/>
              </a:path>
            </a:pathLst>
          </a:custGeom>
          <a:solidFill>
            <a:srgbClr val="2E4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2713596" y="8343023"/>
            <a:ext cx="2827020" cy="1944370"/>
          </a:xfrm>
          <a:custGeom>
            <a:avLst/>
            <a:gdLst/>
            <a:ahLst/>
            <a:cxnLst/>
            <a:rect l="l" t="t" r="r" b="b"/>
            <a:pathLst>
              <a:path w="2827020" h="1944370">
                <a:moveTo>
                  <a:pt x="2826601" y="258178"/>
                </a:moveTo>
                <a:lnTo>
                  <a:pt x="2140102" y="0"/>
                </a:lnTo>
                <a:lnTo>
                  <a:pt x="1413484" y="1873288"/>
                </a:lnTo>
                <a:lnTo>
                  <a:pt x="686854" y="0"/>
                </a:lnTo>
                <a:lnTo>
                  <a:pt x="0" y="258178"/>
                </a:lnTo>
                <a:lnTo>
                  <a:pt x="735012" y="809548"/>
                </a:lnTo>
                <a:lnTo>
                  <a:pt x="551167" y="1085240"/>
                </a:lnTo>
                <a:lnTo>
                  <a:pt x="1149464" y="1943989"/>
                </a:lnTo>
                <a:lnTo>
                  <a:pt x="1413484" y="1943989"/>
                </a:lnTo>
                <a:lnTo>
                  <a:pt x="1677377" y="1943989"/>
                </a:lnTo>
                <a:lnTo>
                  <a:pt x="2275433" y="1085240"/>
                </a:lnTo>
                <a:lnTo>
                  <a:pt x="2091956" y="809548"/>
                </a:lnTo>
                <a:lnTo>
                  <a:pt x="2826601" y="258178"/>
                </a:lnTo>
                <a:close/>
              </a:path>
            </a:pathLst>
          </a:custGeom>
          <a:solidFill>
            <a:srgbClr val="3653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3171748" y="8031962"/>
            <a:ext cx="1905635" cy="816610"/>
          </a:xfrm>
          <a:custGeom>
            <a:avLst/>
            <a:gdLst/>
            <a:ahLst/>
            <a:cxnLst/>
            <a:rect l="l" t="t" r="r" b="b"/>
            <a:pathLst>
              <a:path w="1905635" h="816609">
                <a:moveTo>
                  <a:pt x="952779" y="377786"/>
                </a:moveTo>
                <a:lnTo>
                  <a:pt x="440639" y="0"/>
                </a:lnTo>
                <a:lnTo>
                  <a:pt x="0" y="397116"/>
                </a:lnTo>
                <a:lnTo>
                  <a:pt x="536943" y="816114"/>
                </a:lnTo>
                <a:lnTo>
                  <a:pt x="952779" y="377786"/>
                </a:lnTo>
                <a:close/>
              </a:path>
              <a:path w="1905635" h="816609">
                <a:moveTo>
                  <a:pt x="1905190" y="397116"/>
                </a:moveTo>
                <a:lnTo>
                  <a:pt x="1464906" y="0"/>
                </a:lnTo>
                <a:lnTo>
                  <a:pt x="952779" y="377786"/>
                </a:lnTo>
                <a:lnTo>
                  <a:pt x="1368615" y="816114"/>
                </a:lnTo>
                <a:lnTo>
                  <a:pt x="1905190" y="397116"/>
                </a:lnTo>
                <a:close/>
              </a:path>
            </a:pathLst>
          </a:custGeom>
          <a:solidFill>
            <a:srgbClr val="9AD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2978424" y="4753651"/>
            <a:ext cx="2274570" cy="2216785"/>
          </a:xfrm>
          <a:custGeom>
            <a:avLst/>
            <a:gdLst/>
            <a:ahLst/>
            <a:cxnLst/>
            <a:rect l="l" t="t" r="r" b="b"/>
            <a:pathLst>
              <a:path w="2274570" h="2216784">
                <a:moveTo>
                  <a:pt x="2113473" y="2216757"/>
                </a:moveTo>
                <a:lnTo>
                  <a:pt x="2045262" y="2216757"/>
                </a:lnTo>
                <a:lnTo>
                  <a:pt x="1930724" y="1359063"/>
                </a:lnTo>
                <a:lnTo>
                  <a:pt x="1961729" y="969965"/>
                </a:lnTo>
                <a:lnTo>
                  <a:pt x="1951430" y="898342"/>
                </a:lnTo>
                <a:lnTo>
                  <a:pt x="1929949" y="856463"/>
                </a:lnTo>
                <a:lnTo>
                  <a:pt x="1881041" y="828121"/>
                </a:lnTo>
                <a:lnTo>
                  <a:pt x="1788464" y="797113"/>
                </a:lnTo>
                <a:lnTo>
                  <a:pt x="1554880" y="842189"/>
                </a:lnTo>
                <a:lnTo>
                  <a:pt x="1375226" y="860975"/>
                </a:lnTo>
                <a:lnTo>
                  <a:pt x="1157886" y="856856"/>
                </a:lnTo>
                <a:lnTo>
                  <a:pt x="811247" y="833215"/>
                </a:lnTo>
                <a:lnTo>
                  <a:pt x="689642" y="831751"/>
                </a:lnTo>
                <a:lnTo>
                  <a:pt x="619469" y="821500"/>
                </a:lnTo>
                <a:lnTo>
                  <a:pt x="574055" y="793677"/>
                </a:lnTo>
                <a:lnTo>
                  <a:pt x="526727" y="739496"/>
                </a:lnTo>
                <a:lnTo>
                  <a:pt x="537687" y="805888"/>
                </a:lnTo>
                <a:lnTo>
                  <a:pt x="536439" y="865853"/>
                </a:lnTo>
                <a:lnTo>
                  <a:pt x="518571" y="953441"/>
                </a:lnTo>
                <a:lnTo>
                  <a:pt x="479671" y="1102703"/>
                </a:lnTo>
                <a:lnTo>
                  <a:pt x="283061" y="1690544"/>
                </a:lnTo>
                <a:lnTo>
                  <a:pt x="242571" y="2216757"/>
                </a:lnTo>
                <a:lnTo>
                  <a:pt x="194057" y="2216757"/>
                </a:lnTo>
                <a:lnTo>
                  <a:pt x="173265" y="1870689"/>
                </a:lnTo>
                <a:lnTo>
                  <a:pt x="132434" y="1837613"/>
                </a:lnTo>
                <a:lnTo>
                  <a:pt x="106512" y="1822143"/>
                </a:lnTo>
                <a:lnTo>
                  <a:pt x="84421" y="1820280"/>
                </a:lnTo>
                <a:lnTo>
                  <a:pt x="55080" y="1828023"/>
                </a:lnTo>
                <a:lnTo>
                  <a:pt x="0" y="1020653"/>
                </a:lnTo>
                <a:lnTo>
                  <a:pt x="16118" y="848936"/>
                </a:lnTo>
                <a:lnTo>
                  <a:pt x="50976" y="728602"/>
                </a:lnTo>
                <a:lnTo>
                  <a:pt x="131111" y="602866"/>
                </a:lnTo>
                <a:lnTo>
                  <a:pt x="283061" y="414944"/>
                </a:lnTo>
                <a:lnTo>
                  <a:pt x="730655" y="109918"/>
                </a:lnTo>
                <a:lnTo>
                  <a:pt x="1059655" y="0"/>
                </a:lnTo>
                <a:lnTo>
                  <a:pt x="1431879" y="77770"/>
                </a:lnTo>
                <a:lnTo>
                  <a:pt x="2009149" y="335811"/>
                </a:lnTo>
                <a:lnTo>
                  <a:pt x="2121624" y="417394"/>
                </a:lnTo>
                <a:lnTo>
                  <a:pt x="2186701" y="501643"/>
                </a:lnTo>
                <a:lnTo>
                  <a:pt x="2229208" y="639908"/>
                </a:lnTo>
                <a:lnTo>
                  <a:pt x="2273972" y="883539"/>
                </a:lnTo>
                <a:lnTo>
                  <a:pt x="2237130" y="1828023"/>
                </a:lnTo>
                <a:lnTo>
                  <a:pt x="2209032" y="1818069"/>
                </a:lnTo>
                <a:lnTo>
                  <a:pt x="2190166" y="1816764"/>
                </a:lnTo>
                <a:lnTo>
                  <a:pt x="2171985" y="1825921"/>
                </a:lnTo>
                <a:lnTo>
                  <a:pt x="2145938" y="1847351"/>
                </a:lnTo>
                <a:lnTo>
                  <a:pt x="2113473" y="2216757"/>
                </a:lnTo>
                <a:close/>
              </a:path>
            </a:pathLst>
          </a:custGeom>
          <a:solidFill>
            <a:srgbClr val="5054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9144304" y="5392277"/>
            <a:ext cx="7191375" cy="1314450"/>
          </a:xfrm>
          <a:custGeom>
            <a:avLst/>
            <a:gdLst/>
            <a:ahLst/>
            <a:cxnLst/>
            <a:rect l="l" t="t" r="r" b="b"/>
            <a:pathLst>
              <a:path w="7191375" h="1314450">
                <a:moveTo>
                  <a:pt x="7046845" y="1314453"/>
                </a:moveTo>
                <a:lnTo>
                  <a:pt x="143936" y="1314453"/>
                </a:lnTo>
                <a:lnTo>
                  <a:pt x="98337" y="1307125"/>
                </a:lnTo>
                <a:lnTo>
                  <a:pt x="58812" y="1286698"/>
                </a:lnTo>
                <a:lnTo>
                  <a:pt x="27693" y="1255510"/>
                </a:lnTo>
                <a:lnTo>
                  <a:pt x="7311" y="1215897"/>
                </a:lnTo>
                <a:lnTo>
                  <a:pt x="0" y="1170196"/>
                </a:lnTo>
                <a:lnTo>
                  <a:pt x="0" y="144257"/>
                </a:lnTo>
                <a:lnTo>
                  <a:pt x="7311" y="98556"/>
                </a:lnTo>
                <a:lnTo>
                  <a:pt x="27693" y="58943"/>
                </a:lnTo>
                <a:lnTo>
                  <a:pt x="58812" y="27755"/>
                </a:lnTo>
                <a:lnTo>
                  <a:pt x="98337" y="7328"/>
                </a:lnTo>
                <a:lnTo>
                  <a:pt x="143936" y="0"/>
                </a:lnTo>
                <a:lnTo>
                  <a:pt x="7046845" y="0"/>
                </a:lnTo>
                <a:lnTo>
                  <a:pt x="7092445" y="7328"/>
                </a:lnTo>
                <a:lnTo>
                  <a:pt x="7131970" y="27755"/>
                </a:lnTo>
                <a:lnTo>
                  <a:pt x="7163089" y="58943"/>
                </a:lnTo>
                <a:lnTo>
                  <a:pt x="7183470" y="98556"/>
                </a:lnTo>
                <a:lnTo>
                  <a:pt x="7190782" y="144257"/>
                </a:lnTo>
                <a:lnTo>
                  <a:pt x="7190782" y="1170196"/>
                </a:lnTo>
                <a:lnTo>
                  <a:pt x="7183470" y="1215897"/>
                </a:lnTo>
                <a:lnTo>
                  <a:pt x="7163089" y="1255510"/>
                </a:lnTo>
                <a:lnTo>
                  <a:pt x="7131970" y="1286698"/>
                </a:lnTo>
                <a:lnTo>
                  <a:pt x="7092445" y="1307125"/>
                </a:lnTo>
                <a:lnTo>
                  <a:pt x="7046845" y="1314453"/>
                </a:lnTo>
                <a:close/>
              </a:path>
            </a:pathLst>
          </a:custGeom>
          <a:solidFill>
            <a:srgbClr val="EC36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819911" y="920495"/>
            <a:ext cx="7955280" cy="2706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50" b="0" i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50" b="0" i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A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7197"/>
            <a:ext cx="4062095" cy="3790315"/>
          </a:xfrm>
          <a:custGeom>
            <a:avLst/>
            <a:gdLst/>
            <a:ahLst/>
            <a:cxnLst/>
            <a:rect l="l" t="t" r="r" b="b"/>
            <a:pathLst>
              <a:path w="4062095" h="3790315">
                <a:moveTo>
                  <a:pt x="3763415" y="3789802"/>
                </a:moveTo>
                <a:lnTo>
                  <a:pt x="0" y="3789802"/>
                </a:lnTo>
                <a:lnTo>
                  <a:pt x="0" y="464820"/>
                </a:lnTo>
                <a:lnTo>
                  <a:pt x="42840" y="435504"/>
                </a:lnTo>
                <a:lnTo>
                  <a:pt x="95989" y="400924"/>
                </a:lnTo>
                <a:lnTo>
                  <a:pt x="149981" y="367653"/>
                </a:lnTo>
                <a:lnTo>
                  <a:pt x="204770" y="335715"/>
                </a:lnTo>
                <a:lnTo>
                  <a:pt x="260311" y="305131"/>
                </a:lnTo>
                <a:lnTo>
                  <a:pt x="316604" y="275923"/>
                </a:lnTo>
                <a:lnTo>
                  <a:pt x="373588" y="248105"/>
                </a:lnTo>
                <a:lnTo>
                  <a:pt x="431237" y="221694"/>
                </a:lnTo>
                <a:lnTo>
                  <a:pt x="489533" y="196707"/>
                </a:lnTo>
                <a:lnTo>
                  <a:pt x="548402" y="173156"/>
                </a:lnTo>
                <a:lnTo>
                  <a:pt x="607843" y="151058"/>
                </a:lnTo>
                <a:lnTo>
                  <a:pt x="667803" y="130426"/>
                </a:lnTo>
                <a:lnTo>
                  <a:pt x="728259" y="111272"/>
                </a:lnTo>
                <a:lnTo>
                  <a:pt x="789149" y="93608"/>
                </a:lnTo>
                <a:lnTo>
                  <a:pt x="850460" y="77443"/>
                </a:lnTo>
                <a:lnTo>
                  <a:pt x="912167" y="62789"/>
                </a:lnTo>
                <a:lnTo>
                  <a:pt x="974205" y="49653"/>
                </a:lnTo>
                <a:lnTo>
                  <a:pt x="1036544" y="38044"/>
                </a:lnTo>
                <a:lnTo>
                  <a:pt x="1099153" y="27970"/>
                </a:lnTo>
                <a:lnTo>
                  <a:pt x="1161980" y="19434"/>
                </a:lnTo>
                <a:lnTo>
                  <a:pt x="1225003" y="12442"/>
                </a:lnTo>
                <a:lnTo>
                  <a:pt x="1288187" y="7002"/>
                </a:lnTo>
                <a:lnTo>
                  <a:pt x="1351475" y="3112"/>
                </a:lnTo>
                <a:lnTo>
                  <a:pt x="1414839" y="777"/>
                </a:lnTo>
                <a:lnTo>
                  <a:pt x="1478248" y="0"/>
                </a:lnTo>
                <a:lnTo>
                  <a:pt x="1509959" y="194"/>
                </a:lnTo>
                <a:lnTo>
                  <a:pt x="1573344" y="1750"/>
                </a:lnTo>
                <a:lnTo>
                  <a:pt x="1636679" y="4863"/>
                </a:lnTo>
                <a:lnTo>
                  <a:pt x="1699913" y="9528"/>
                </a:lnTo>
                <a:lnTo>
                  <a:pt x="1763026" y="15745"/>
                </a:lnTo>
                <a:lnTo>
                  <a:pt x="1825957" y="23509"/>
                </a:lnTo>
                <a:lnTo>
                  <a:pt x="1888682" y="32816"/>
                </a:lnTo>
                <a:lnTo>
                  <a:pt x="1951156" y="43657"/>
                </a:lnTo>
                <a:lnTo>
                  <a:pt x="2013351" y="56031"/>
                </a:lnTo>
                <a:lnTo>
                  <a:pt x="2075224" y="69927"/>
                </a:lnTo>
                <a:lnTo>
                  <a:pt x="2136742" y="85338"/>
                </a:lnTo>
                <a:lnTo>
                  <a:pt x="2197846" y="102253"/>
                </a:lnTo>
                <a:lnTo>
                  <a:pt x="2258526" y="120664"/>
                </a:lnTo>
                <a:lnTo>
                  <a:pt x="2318736" y="140557"/>
                </a:lnTo>
                <a:lnTo>
                  <a:pt x="2378447" y="161926"/>
                </a:lnTo>
                <a:lnTo>
                  <a:pt x="2437598" y="184749"/>
                </a:lnTo>
                <a:lnTo>
                  <a:pt x="2496193" y="209022"/>
                </a:lnTo>
                <a:lnTo>
                  <a:pt x="2554163" y="234722"/>
                </a:lnTo>
                <a:lnTo>
                  <a:pt x="2611487" y="261841"/>
                </a:lnTo>
                <a:lnTo>
                  <a:pt x="2668125" y="290353"/>
                </a:lnTo>
                <a:lnTo>
                  <a:pt x="2724050" y="320254"/>
                </a:lnTo>
                <a:lnTo>
                  <a:pt x="2779214" y="351516"/>
                </a:lnTo>
                <a:lnTo>
                  <a:pt x="2833616" y="384124"/>
                </a:lnTo>
                <a:lnTo>
                  <a:pt x="2887187" y="418051"/>
                </a:lnTo>
                <a:lnTo>
                  <a:pt x="2939911" y="453289"/>
                </a:lnTo>
                <a:lnTo>
                  <a:pt x="2991751" y="489806"/>
                </a:lnTo>
                <a:lnTo>
                  <a:pt x="3042685" y="527596"/>
                </a:lnTo>
                <a:lnTo>
                  <a:pt x="3092676" y="566608"/>
                </a:lnTo>
                <a:lnTo>
                  <a:pt x="3141697" y="606842"/>
                </a:lnTo>
                <a:lnTo>
                  <a:pt x="3189703" y="648268"/>
                </a:lnTo>
                <a:lnTo>
                  <a:pt x="3236691" y="690864"/>
                </a:lnTo>
                <a:lnTo>
                  <a:pt x="3282608" y="734599"/>
                </a:lnTo>
                <a:lnTo>
                  <a:pt x="3327448" y="779448"/>
                </a:lnTo>
                <a:lnTo>
                  <a:pt x="3371175" y="825373"/>
                </a:lnTo>
                <a:lnTo>
                  <a:pt x="3413763" y="872370"/>
                </a:lnTo>
                <a:lnTo>
                  <a:pt x="3455181" y="920385"/>
                </a:lnTo>
                <a:lnTo>
                  <a:pt x="3495408" y="969415"/>
                </a:lnTo>
                <a:lnTo>
                  <a:pt x="3534412" y="1019416"/>
                </a:lnTo>
                <a:lnTo>
                  <a:pt x="3572196" y="1070359"/>
                </a:lnTo>
                <a:lnTo>
                  <a:pt x="3608706" y="1122209"/>
                </a:lnTo>
                <a:lnTo>
                  <a:pt x="3643937" y="1174943"/>
                </a:lnTo>
                <a:lnTo>
                  <a:pt x="3677858" y="1228524"/>
                </a:lnTo>
                <a:lnTo>
                  <a:pt x="3710459" y="1282935"/>
                </a:lnTo>
                <a:lnTo>
                  <a:pt x="3741711" y="1338110"/>
                </a:lnTo>
                <a:lnTo>
                  <a:pt x="3771606" y="1394045"/>
                </a:lnTo>
                <a:lnTo>
                  <a:pt x="3800121" y="1450694"/>
                </a:lnTo>
                <a:lnTo>
                  <a:pt x="3827233" y="1508028"/>
                </a:lnTo>
                <a:lnTo>
                  <a:pt x="3852921" y="1566010"/>
                </a:lnTo>
                <a:lnTo>
                  <a:pt x="3877190" y="1624615"/>
                </a:lnTo>
                <a:lnTo>
                  <a:pt x="3900012" y="1683778"/>
                </a:lnTo>
                <a:lnTo>
                  <a:pt x="3921379" y="1743500"/>
                </a:lnTo>
                <a:lnTo>
                  <a:pt x="3941270" y="1803721"/>
                </a:lnTo>
                <a:lnTo>
                  <a:pt x="3959675" y="1864412"/>
                </a:lnTo>
                <a:lnTo>
                  <a:pt x="3976587" y="1925528"/>
                </a:lnTo>
                <a:lnTo>
                  <a:pt x="3991999" y="1987057"/>
                </a:lnTo>
                <a:lnTo>
                  <a:pt x="4005887" y="2048941"/>
                </a:lnTo>
                <a:lnTo>
                  <a:pt x="4018261" y="2111149"/>
                </a:lnTo>
                <a:lnTo>
                  <a:pt x="4029098" y="2173634"/>
                </a:lnTo>
                <a:lnTo>
                  <a:pt x="4038404" y="2236371"/>
                </a:lnTo>
                <a:lnTo>
                  <a:pt x="4046173" y="2299314"/>
                </a:lnTo>
                <a:lnTo>
                  <a:pt x="4052384" y="2362438"/>
                </a:lnTo>
                <a:lnTo>
                  <a:pt x="4057046" y="2425684"/>
                </a:lnTo>
                <a:lnTo>
                  <a:pt x="4060159" y="2489032"/>
                </a:lnTo>
                <a:lnTo>
                  <a:pt x="4061715" y="2552428"/>
                </a:lnTo>
                <a:lnTo>
                  <a:pt x="4061910" y="2584145"/>
                </a:lnTo>
                <a:lnTo>
                  <a:pt x="4061715" y="2615862"/>
                </a:lnTo>
                <a:lnTo>
                  <a:pt x="4060159" y="2679258"/>
                </a:lnTo>
                <a:lnTo>
                  <a:pt x="4057046" y="2742606"/>
                </a:lnTo>
                <a:lnTo>
                  <a:pt x="4052384" y="2805852"/>
                </a:lnTo>
                <a:lnTo>
                  <a:pt x="4046173" y="2868976"/>
                </a:lnTo>
                <a:lnTo>
                  <a:pt x="4038404" y="2931919"/>
                </a:lnTo>
                <a:lnTo>
                  <a:pt x="4029098" y="2994655"/>
                </a:lnTo>
                <a:lnTo>
                  <a:pt x="4018261" y="3057141"/>
                </a:lnTo>
                <a:lnTo>
                  <a:pt x="4005887" y="3119348"/>
                </a:lnTo>
                <a:lnTo>
                  <a:pt x="3991999" y="3181232"/>
                </a:lnTo>
                <a:lnTo>
                  <a:pt x="3976587" y="3242762"/>
                </a:lnTo>
                <a:lnTo>
                  <a:pt x="3959675" y="3303878"/>
                </a:lnTo>
                <a:lnTo>
                  <a:pt x="3941270" y="3364569"/>
                </a:lnTo>
                <a:lnTo>
                  <a:pt x="3921379" y="3424790"/>
                </a:lnTo>
                <a:lnTo>
                  <a:pt x="3900012" y="3484512"/>
                </a:lnTo>
                <a:lnTo>
                  <a:pt x="3877190" y="3543674"/>
                </a:lnTo>
                <a:lnTo>
                  <a:pt x="3852921" y="3602280"/>
                </a:lnTo>
                <a:lnTo>
                  <a:pt x="3827233" y="3660261"/>
                </a:lnTo>
                <a:lnTo>
                  <a:pt x="3800121" y="3717595"/>
                </a:lnTo>
                <a:lnTo>
                  <a:pt x="3771606" y="3774245"/>
                </a:lnTo>
                <a:lnTo>
                  <a:pt x="3763415" y="3789802"/>
                </a:lnTo>
                <a:close/>
              </a:path>
            </a:pathLst>
          </a:custGeom>
          <a:solidFill>
            <a:srgbClr val="00A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78717" y="8484885"/>
            <a:ext cx="2938145" cy="1802130"/>
          </a:xfrm>
          <a:custGeom>
            <a:avLst/>
            <a:gdLst/>
            <a:ahLst/>
            <a:cxnLst/>
            <a:rect l="l" t="t" r="r" b="b"/>
            <a:pathLst>
              <a:path w="2938145" h="1802129">
                <a:moveTo>
                  <a:pt x="0" y="1802114"/>
                </a:moveTo>
                <a:lnTo>
                  <a:pt x="2937691" y="1802114"/>
                </a:lnTo>
                <a:lnTo>
                  <a:pt x="2937691" y="0"/>
                </a:lnTo>
                <a:lnTo>
                  <a:pt x="0" y="0"/>
                </a:lnTo>
                <a:lnTo>
                  <a:pt x="0" y="1802114"/>
                </a:lnTo>
                <a:close/>
              </a:path>
            </a:pathLst>
          </a:custGeom>
          <a:solidFill>
            <a:srgbClr val="BAD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8116430"/>
            <a:ext cx="3116580" cy="368935"/>
          </a:xfrm>
          <a:custGeom>
            <a:avLst/>
            <a:gdLst/>
            <a:ahLst/>
            <a:cxnLst/>
            <a:rect l="l" t="t" r="r" b="b"/>
            <a:pathLst>
              <a:path w="3116580" h="368934">
                <a:moveTo>
                  <a:pt x="3116402" y="0"/>
                </a:moveTo>
                <a:lnTo>
                  <a:pt x="178714" y="0"/>
                </a:lnTo>
                <a:lnTo>
                  <a:pt x="178714" y="284988"/>
                </a:lnTo>
                <a:lnTo>
                  <a:pt x="0" y="284988"/>
                </a:lnTo>
                <a:lnTo>
                  <a:pt x="0" y="365213"/>
                </a:lnTo>
                <a:lnTo>
                  <a:pt x="0" y="368465"/>
                </a:lnTo>
                <a:lnTo>
                  <a:pt x="3116402" y="368465"/>
                </a:lnTo>
                <a:lnTo>
                  <a:pt x="3116402" y="365213"/>
                </a:lnTo>
                <a:lnTo>
                  <a:pt x="3116402" y="284988"/>
                </a:lnTo>
                <a:lnTo>
                  <a:pt x="3116402" y="0"/>
                </a:lnTo>
                <a:close/>
              </a:path>
            </a:pathLst>
          </a:custGeom>
          <a:solidFill>
            <a:srgbClr val="D91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8481636"/>
            <a:ext cx="179070" cy="1805939"/>
          </a:xfrm>
          <a:custGeom>
            <a:avLst/>
            <a:gdLst/>
            <a:ahLst/>
            <a:cxnLst/>
            <a:rect l="l" t="t" r="r" b="b"/>
            <a:pathLst>
              <a:path w="179070" h="1805940">
                <a:moveTo>
                  <a:pt x="0" y="1805363"/>
                </a:moveTo>
                <a:lnTo>
                  <a:pt x="178717" y="1805363"/>
                </a:lnTo>
                <a:lnTo>
                  <a:pt x="178717" y="0"/>
                </a:lnTo>
                <a:lnTo>
                  <a:pt x="0" y="0"/>
                </a:lnTo>
                <a:lnTo>
                  <a:pt x="0" y="1805363"/>
                </a:lnTo>
                <a:close/>
              </a:path>
            </a:pathLst>
          </a:custGeom>
          <a:solidFill>
            <a:srgbClr val="95CF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8116429"/>
            <a:ext cx="179070" cy="365760"/>
          </a:xfrm>
          <a:custGeom>
            <a:avLst/>
            <a:gdLst/>
            <a:ahLst/>
            <a:cxnLst/>
            <a:rect l="l" t="t" r="r" b="b"/>
            <a:pathLst>
              <a:path w="179070" h="365759">
                <a:moveTo>
                  <a:pt x="178717" y="365206"/>
                </a:moveTo>
                <a:lnTo>
                  <a:pt x="0" y="365206"/>
                </a:lnTo>
                <a:lnTo>
                  <a:pt x="0" y="0"/>
                </a:lnTo>
                <a:lnTo>
                  <a:pt x="178717" y="0"/>
                </a:lnTo>
                <a:lnTo>
                  <a:pt x="178717" y="365206"/>
                </a:lnTo>
                <a:close/>
              </a:path>
            </a:pathLst>
          </a:custGeom>
          <a:solidFill>
            <a:srgbClr val="A718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899318" y="8239154"/>
            <a:ext cx="119754" cy="119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2733924" y="8240779"/>
            <a:ext cx="119754" cy="119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2568550" y="8242403"/>
            <a:ext cx="119754" cy="1197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44091" y="8677206"/>
            <a:ext cx="260985" cy="1440815"/>
          </a:xfrm>
          <a:custGeom>
            <a:avLst/>
            <a:gdLst/>
            <a:ahLst/>
            <a:cxnLst/>
            <a:rect l="l" t="t" r="r" b="b"/>
            <a:pathLst>
              <a:path w="260984" h="1440815">
                <a:moveTo>
                  <a:pt x="260684" y="1440610"/>
                </a:moveTo>
                <a:lnTo>
                  <a:pt x="0" y="1440610"/>
                </a:lnTo>
                <a:lnTo>
                  <a:pt x="0" y="0"/>
                </a:lnTo>
                <a:lnTo>
                  <a:pt x="260684" y="0"/>
                </a:lnTo>
                <a:lnTo>
                  <a:pt x="260684" y="1440610"/>
                </a:lnTo>
                <a:close/>
              </a:path>
            </a:pathLst>
          </a:custGeom>
          <a:solidFill>
            <a:srgbClr val="F1BE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689517" y="9081342"/>
            <a:ext cx="260985" cy="1036955"/>
          </a:xfrm>
          <a:custGeom>
            <a:avLst/>
            <a:gdLst/>
            <a:ahLst/>
            <a:cxnLst/>
            <a:rect l="l" t="t" r="r" b="b"/>
            <a:pathLst>
              <a:path w="260984" h="1036954">
                <a:moveTo>
                  <a:pt x="260684" y="1036453"/>
                </a:moveTo>
                <a:lnTo>
                  <a:pt x="0" y="1036453"/>
                </a:lnTo>
                <a:lnTo>
                  <a:pt x="0" y="0"/>
                </a:lnTo>
                <a:lnTo>
                  <a:pt x="260684" y="0"/>
                </a:lnTo>
                <a:lnTo>
                  <a:pt x="260684" y="1036453"/>
                </a:lnTo>
                <a:close/>
              </a:path>
            </a:pathLst>
          </a:custGeom>
          <a:solidFill>
            <a:srgbClr val="F186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034924" y="8924902"/>
            <a:ext cx="260985" cy="1193165"/>
          </a:xfrm>
          <a:custGeom>
            <a:avLst/>
            <a:gdLst/>
            <a:ahLst/>
            <a:cxnLst/>
            <a:rect l="l" t="t" r="r" b="b"/>
            <a:pathLst>
              <a:path w="260984" h="1193165">
                <a:moveTo>
                  <a:pt x="260684" y="1192893"/>
                </a:moveTo>
                <a:lnTo>
                  <a:pt x="0" y="1192893"/>
                </a:lnTo>
                <a:lnTo>
                  <a:pt x="0" y="0"/>
                </a:lnTo>
                <a:lnTo>
                  <a:pt x="260684" y="0"/>
                </a:lnTo>
                <a:lnTo>
                  <a:pt x="260684" y="1192893"/>
                </a:lnTo>
                <a:close/>
              </a:path>
            </a:pathLst>
          </a:custGeom>
          <a:solidFill>
            <a:srgbClr val="E745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1380351" y="9446388"/>
            <a:ext cx="260985" cy="671830"/>
          </a:xfrm>
          <a:custGeom>
            <a:avLst/>
            <a:gdLst/>
            <a:ahLst/>
            <a:cxnLst/>
            <a:rect l="l" t="t" r="r" b="b"/>
            <a:pathLst>
              <a:path w="260985" h="671829">
                <a:moveTo>
                  <a:pt x="260684" y="671407"/>
                </a:moveTo>
                <a:lnTo>
                  <a:pt x="0" y="671407"/>
                </a:lnTo>
                <a:lnTo>
                  <a:pt x="0" y="0"/>
                </a:lnTo>
                <a:lnTo>
                  <a:pt x="260684" y="0"/>
                </a:lnTo>
                <a:lnTo>
                  <a:pt x="260684" y="671407"/>
                </a:lnTo>
                <a:close/>
              </a:path>
            </a:pathLst>
          </a:custGeom>
          <a:solidFill>
            <a:srgbClr val="00A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1725778" y="9113934"/>
            <a:ext cx="260985" cy="1003935"/>
          </a:xfrm>
          <a:custGeom>
            <a:avLst/>
            <a:gdLst/>
            <a:ahLst/>
            <a:cxnLst/>
            <a:rect l="l" t="t" r="r" b="b"/>
            <a:pathLst>
              <a:path w="260985" h="1003934">
                <a:moveTo>
                  <a:pt x="260684" y="1003862"/>
                </a:moveTo>
                <a:lnTo>
                  <a:pt x="0" y="1003862"/>
                </a:lnTo>
                <a:lnTo>
                  <a:pt x="0" y="0"/>
                </a:lnTo>
                <a:lnTo>
                  <a:pt x="260684" y="0"/>
                </a:lnTo>
                <a:lnTo>
                  <a:pt x="260684" y="1003862"/>
                </a:lnTo>
                <a:close/>
              </a:path>
            </a:pathLst>
          </a:custGeom>
          <a:solidFill>
            <a:srgbClr val="00726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2071184" y="8677206"/>
            <a:ext cx="260985" cy="1440815"/>
          </a:xfrm>
          <a:custGeom>
            <a:avLst/>
            <a:gdLst/>
            <a:ahLst/>
            <a:cxnLst/>
            <a:rect l="l" t="t" r="r" b="b"/>
            <a:pathLst>
              <a:path w="260985" h="1440815">
                <a:moveTo>
                  <a:pt x="260684" y="1440610"/>
                </a:moveTo>
                <a:lnTo>
                  <a:pt x="0" y="1440610"/>
                </a:lnTo>
                <a:lnTo>
                  <a:pt x="0" y="0"/>
                </a:lnTo>
                <a:lnTo>
                  <a:pt x="260684" y="0"/>
                </a:lnTo>
                <a:lnTo>
                  <a:pt x="260684" y="1440610"/>
                </a:lnTo>
                <a:close/>
              </a:path>
            </a:pathLst>
          </a:custGeom>
          <a:solidFill>
            <a:srgbClr val="8F49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2416606" y="8866238"/>
            <a:ext cx="260985" cy="1251585"/>
          </a:xfrm>
          <a:custGeom>
            <a:avLst/>
            <a:gdLst/>
            <a:ahLst/>
            <a:cxnLst/>
            <a:rect l="l" t="t" r="r" b="b"/>
            <a:pathLst>
              <a:path w="260985" h="1251584">
                <a:moveTo>
                  <a:pt x="260680" y="0"/>
                </a:moveTo>
                <a:lnTo>
                  <a:pt x="0" y="0"/>
                </a:lnTo>
                <a:lnTo>
                  <a:pt x="0" y="915860"/>
                </a:lnTo>
                <a:lnTo>
                  <a:pt x="0" y="1251559"/>
                </a:lnTo>
                <a:lnTo>
                  <a:pt x="260680" y="1251559"/>
                </a:lnTo>
                <a:lnTo>
                  <a:pt x="260680" y="915860"/>
                </a:lnTo>
                <a:lnTo>
                  <a:pt x="260680" y="0"/>
                </a:lnTo>
                <a:close/>
              </a:path>
            </a:pathLst>
          </a:custGeom>
          <a:solidFill>
            <a:srgbClr val="C69A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0" y="6967863"/>
            <a:ext cx="819785" cy="2112645"/>
          </a:xfrm>
          <a:custGeom>
            <a:avLst/>
            <a:gdLst/>
            <a:ahLst/>
            <a:cxnLst/>
            <a:rect l="l" t="t" r="r" b="b"/>
            <a:pathLst>
              <a:path w="819785" h="2112645">
                <a:moveTo>
                  <a:pt x="0" y="2112091"/>
                </a:moveTo>
                <a:lnTo>
                  <a:pt x="0" y="0"/>
                </a:lnTo>
                <a:lnTo>
                  <a:pt x="7790" y="2001"/>
                </a:lnTo>
                <a:lnTo>
                  <a:pt x="46389" y="12933"/>
                </a:lnTo>
                <a:lnTo>
                  <a:pt x="84557" y="25286"/>
                </a:lnTo>
                <a:lnTo>
                  <a:pt x="122248" y="39046"/>
                </a:lnTo>
                <a:lnTo>
                  <a:pt x="159402" y="54167"/>
                </a:lnTo>
                <a:lnTo>
                  <a:pt x="195982" y="70655"/>
                </a:lnTo>
                <a:lnTo>
                  <a:pt x="231927" y="88472"/>
                </a:lnTo>
                <a:lnTo>
                  <a:pt x="267196" y="107611"/>
                </a:lnTo>
                <a:lnTo>
                  <a:pt x="301740" y="128031"/>
                </a:lnTo>
                <a:lnTo>
                  <a:pt x="335508" y="149697"/>
                </a:lnTo>
                <a:lnTo>
                  <a:pt x="368445" y="172610"/>
                </a:lnTo>
                <a:lnTo>
                  <a:pt x="400524" y="196707"/>
                </a:lnTo>
                <a:lnTo>
                  <a:pt x="431696" y="221984"/>
                </a:lnTo>
                <a:lnTo>
                  <a:pt x="461920" y="248375"/>
                </a:lnTo>
                <a:lnTo>
                  <a:pt x="491146" y="275857"/>
                </a:lnTo>
                <a:lnTo>
                  <a:pt x="519333" y="304407"/>
                </a:lnTo>
                <a:lnTo>
                  <a:pt x="546457" y="333976"/>
                </a:lnTo>
                <a:lnTo>
                  <a:pt x="572470" y="364521"/>
                </a:lnTo>
                <a:lnTo>
                  <a:pt x="597353" y="396008"/>
                </a:lnTo>
                <a:lnTo>
                  <a:pt x="621050" y="428391"/>
                </a:lnTo>
                <a:lnTo>
                  <a:pt x="643556" y="461616"/>
                </a:lnTo>
                <a:lnTo>
                  <a:pt x="664813" y="495650"/>
                </a:lnTo>
                <a:lnTo>
                  <a:pt x="684797" y="530446"/>
                </a:lnTo>
                <a:lnTo>
                  <a:pt x="703497" y="565948"/>
                </a:lnTo>
                <a:lnTo>
                  <a:pt x="720868" y="602123"/>
                </a:lnTo>
                <a:lnTo>
                  <a:pt x="736902" y="638913"/>
                </a:lnTo>
                <a:lnTo>
                  <a:pt x="751565" y="676250"/>
                </a:lnTo>
                <a:lnTo>
                  <a:pt x="764860" y="714117"/>
                </a:lnTo>
                <a:lnTo>
                  <a:pt x="776738" y="752439"/>
                </a:lnTo>
                <a:lnTo>
                  <a:pt x="787194" y="791181"/>
                </a:lnTo>
                <a:lnTo>
                  <a:pt x="796229" y="830286"/>
                </a:lnTo>
                <a:lnTo>
                  <a:pt x="803813" y="869689"/>
                </a:lnTo>
                <a:lnTo>
                  <a:pt x="809945" y="909344"/>
                </a:lnTo>
                <a:lnTo>
                  <a:pt x="814606" y="949205"/>
                </a:lnTo>
                <a:lnTo>
                  <a:pt x="817812" y="989202"/>
                </a:lnTo>
                <a:lnTo>
                  <a:pt x="819531" y="1029300"/>
                </a:lnTo>
                <a:lnTo>
                  <a:pt x="819777" y="1042673"/>
                </a:lnTo>
                <a:lnTo>
                  <a:pt x="819777" y="1069418"/>
                </a:lnTo>
                <a:lnTo>
                  <a:pt x="818556" y="1109536"/>
                </a:lnTo>
                <a:lnTo>
                  <a:pt x="815835" y="1149566"/>
                </a:lnTo>
                <a:lnTo>
                  <a:pt x="811661" y="1189478"/>
                </a:lnTo>
                <a:lnTo>
                  <a:pt x="806020" y="1229209"/>
                </a:lnTo>
                <a:lnTo>
                  <a:pt x="798925" y="1268703"/>
                </a:lnTo>
                <a:lnTo>
                  <a:pt x="790364" y="1307910"/>
                </a:lnTo>
                <a:lnTo>
                  <a:pt x="780381" y="1346783"/>
                </a:lnTo>
                <a:lnTo>
                  <a:pt x="768977" y="1385250"/>
                </a:lnTo>
                <a:lnTo>
                  <a:pt x="756152" y="1423278"/>
                </a:lnTo>
                <a:lnTo>
                  <a:pt x="741940" y="1460795"/>
                </a:lnTo>
                <a:lnTo>
                  <a:pt x="726364" y="1497772"/>
                </a:lnTo>
                <a:lnTo>
                  <a:pt x="709435" y="1534155"/>
                </a:lnTo>
                <a:lnTo>
                  <a:pt x="691182" y="1569890"/>
                </a:lnTo>
                <a:lnTo>
                  <a:pt x="671615" y="1604923"/>
                </a:lnTo>
                <a:lnTo>
                  <a:pt x="650776" y="1639218"/>
                </a:lnTo>
                <a:lnTo>
                  <a:pt x="628689" y="1672719"/>
                </a:lnTo>
                <a:lnTo>
                  <a:pt x="605377" y="1705391"/>
                </a:lnTo>
                <a:lnTo>
                  <a:pt x="580900" y="1737172"/>
                </a:lnTo>
                <a:lnTo>
                  <a:pt x="555253" y="1768037"/>
                </a:lnTo>
                <a:lnTo>
                  <a:pt x="528497" y="1797940"/>
                </a:lnTo>
                <a:lnTo>
                  <a:pt x="500662" y="1826833"/>
                </a:lnTo>
                <a:lnTo>
                  <a:pt x="471775" y="1854673"/>
                </a:lnTo>
                <a:lnTo>
                  <a:pt x="441877" y="1881434"/>
                </a:lnTo>
                <a:lnTo>
                  <a:pt x="411018" y="1907086"/>
                </a:lnTo>
                <a:lnTo>
                  <a:pt x="379243" y="1931567"/>
                </a:lnTo>
                <a:lnTo>
                  <a:pt x="346577" y="1954883"/>
                </a:lnTo>
                <a:lnTo>
                  <a:pt x="313082" y="1976975"/>
                </a:lnTo>
                <a:lnTo>
                  <a:pt x="278793" y="1997817"/>
                </a:lnTo>
                <a:lnTo>
                  <a:pt x="243767" y="2017388"/>
                </a:lnTo>
                <a:lnTo>
                  <a:pt x="208036" y="2035645"/>
                </a:lnTo>
                <a:lnTo>
                  <a:pt x="171663" y="2052577"/>
                </a:lnTo>
                <a:lnTo>
                  <a:pt x="134693" y="2068156"/>
                </a:lnTo>
                <a:lnTo>
                  <a:pt x="97183" y="2082371"/>
                </a:lnTo>
                <a:lnTo>
                  <a:pt x="59162" y="2095198"/>
                </a:lnTo>
                <a:lnTo>
                  <a:pt x="20702" y="2106604"/>
                </a:lnTo>
                <a:lnTo>
                  <a:pt x="0" y="2112091"/>
                </a:lnTo>
                <a:close/>
              </a:path>
            </a:pathLst>
          </a:custGeom>
          <a:solidFill>
            <a:srgbClr val="F186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0" y="7137255"/>
            <a:ext cx="671830" cy="1804670"/>
          </a:xfrm>
          <a:custGeom>
            <a:avLst/>
            <a:gdLst/>
            <a:ahLst/>
            <a:cxnLst/>
            <a:rect l="l" t="t" r="r" b="b"/>
            <a:pathLst>
              <a:path w="671830" h="1804670">
                <a:moveTo>
                  <a:pt x="0" y="1804236"/>
                </a:moveTo>
                <a:lnTo>
                  <a:pt x="0" y="0"/>
                </a:lnTo>
                <a:lnTo>
                  <a:pt x="3316" y="984"/>
                </a:lnTo>
                <a:lnTo>
                  <a:pt x="47211" y="15485"/>
                </a:lnTo>
                <a:lnTo>
                  <a:pt x="90325" y="32111"/>
                </a:lnTo>
                <a:lnTo>
                  <a:pt x="132575" y="50844"/>
                </a:lnTo>
                <a:lnTo>
                  <a:pt x="173844" y="71623"/>
                </a:lnTo>
                <a:lnTo>
                  <a:pt x="214049" y="94407"/>
                </a:lnTo>
                <a:lnTo>
                  <a:pt x="253092" y="119136"/>
                </a:lnTo>
                <a:lnTo>
                  <a:pt x="290871" y="145751"/>
                </a:lnTo>
                <a:lnTo>
                  <a:pt x="327307" y="174191"/>
                </a:lnTo>
                <a:lnTo>
                  <a:pt x="362299" y="204376"/>
                </a:lnTo>
                <a:lnTo>
                  <a:pt x="395766" y="236245"/>
                </a:lnTo>
                <a:lnTo>
                  <a:pt x="427630" y="269720"/>
                </a:lnTo>
                <a:lnTo>
                  <a:pt x="457809" y="304718"/>
                </a:lnTo>
                <a:lnTo>
                  <a:pt x="486244" y="341160"/>
                </a:lnTo>
                <a:lnTo>
                  <a:pt x="512854" y="378947"/>
                </a:lnTo>
                <a:lnTo>
                  <a:pt x="537579" y="417996"/>
                </a:lnTo>
                <a:lnTo>
                  <a:pt x="560358" y="458209"/>
                </a:lnTo>
                <a:lnTo>
                  <a:pt x="581133" y="499486"/>
                </a:lnTo>
                <a:lnTo>
                  <a:pt x="599862" y="541744"/>
                </a:lnTo>
                <a:lnTo>
                  <a:pt x="616486" y="584866"/>
                </a:lnTo>
                <a:lnTo>
                  <a:pt x="630984" y="628769"/>
                </a:lnTo>
                <a:lnTo>
                  <a:pt x="643316" y="673314"/>
                </a:lnTo>
                <a:lnTo>
                  <a:pt x="653443" y="718401"/>
                </a:lnTo>
                <a:lnTo>
                  <a:pt x="661344" y="763949"/>
                </a:lnTo>
                <a:lnTo>
                  <a:pt x="666998" y="809818"/>
                </a:lnTo>
                <a:lnTo>
                  <a:pt x="670387" y="855908"/>
                </a:lnTo>
                <a:lnTo>
                  <a:pt x="671459" y="890565"/>
                </a:lnTo>
                <a:lnTo>
                  <a:pt x="671459" y="913670"/>
                </a:lnTo>
                <a:lnTo>
                  <a:pt x="669756" y="959861"/>
                </a:lnTo>
                <a:lnTo>
                  <a:pt x="665799" y="1005913"/>
                </a:lnTo>
                <a:lnTo>
                  <a:pt x="659576" y="1051707"/>
                </a:lnTo>
                <a:lnTo>
                  <a:pt x="651119" y="1097149"/>
                </a:lnTo>
                <a:lnTo>
                  <a:pt x="640436" y="1142120"/>
                </a:lnTo>
                <a:lnTo>
                  <a:pt x="627562" y="1186511"/>
                </a:lnTo>
                <a:lnTo>
                  <a:pt x="612526" y="1230222"/>
                </a:lnTo>
                <a:lnTo>
                  <a:pt x="595376" y="1273141"/>
                </a:lnTo>
                <a:lnTo>
                  <a:pt x="576133" y="1315159"/>
                </a:lnTo>
                <a:lnTo>
                  <a:pt x="554851" y="1356187"/>
                </a:lnTo>
                <a:lnTo>
                  <a:pt x="531578" y="1396114"/>
                </a:lnTo>
                <a:lnTo>
                  <a:pt x="506375" y="1434859"/>
                </a:lnTo>
                <a:lnTo>
                  <a:pt x="479303" y="1472314"/>
                </a:lnTo>
                <a:lnTo>
                  <a:pt x="450429" y="1508407"/>
                </a:lnTo>
                <a:lnTo>
                  <a:pt x="419817" y="1543029"/>
                </a:lnTo>
                <a:lnTo>
                  <a:pt x="387548" y="1576108"/>
                </a:lnTo>
                <a:lnTo>
                  <a:pt x="353693" y="1607568"/>
                </a:lnTo>
                <a:lnTo>
                  <a:pt x="318328" y="1637325"/>
                </a:lnTo>
                <a:lnTo>
                  <a:pt x="281550" y="1665314"/>
                </a:lnTo>
                <a:lnTo>
                  <a:pt x="243444" y="1691462"/>
                </a:lnTo>
                <a:lnTo>
                  <a:pt x="204104" y="1715710"/>
                </a:lnTo>
                <a:lnTo>
                  <a:pt x="163617" y="1737997"/>
                </a:lnTo>
                <a:lnTo>
                  <a:pt x="122096" y="1758272"/>
                </a:lnTo>
                <a:lnTo>
                  <a:pt x="79621" y="1776479"/>
                </a:lnTo>
                <a:lnTo>
                  <a:pt x="36303" y="1792579"/>
                </a:lnTo>
                <a:lnTo>
                  <a:pt x="0" y="1804236"/>
                </a:lnTo>
                <a:close/>
              </a:path>
            </a:pathLst>
          </a:custGeom>
          <a:solidFill>
            <a:srgbClr val="F1BE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0" y="7688570"/>
            <a:ext cx="671830" cy="1257935"/>
          </a:xfrm>
          <a:custGeom>
            <a:avLst/>
            <a:gdLst/>
            <a:ahLst/>
            <a:cxnLst/>
            <a:rect l="l" t="t" r="r" b="b"/>
            <a:pathLst>
              <a:path w="671830" h="1257934">
                <a:moveTo>
                  <a:pt x="0" y="1257327"/>
                </a:moveTo>
                <a:lnTo>
                  <a:pt x="0" y="0"/>
                </a:lnTo>
                <a:lnTo>
                  <a:pt x="30642" y="24964"/>
                </a:lnTo>
                <a:lnTo>
                  <a:pt x="63115" y="57444"/>
                </a:lnTo>
                <a:lnTo>
                  <a:pt x="92148" y="93092"/>
                </a:lnTo>
                <a:lnTo>
                  <a:pt x="117465" y="131635"/>
                </a:lnTo>
                <a:lnTo>
                  <a:pt x="138793" y="172799"/>
                </a:lnTo>
                <a:lnTo>
                  <a:pt x="155857" y="216309"/>
                </a:lnTo>
                <a:lnTo>
                  <a:pt x="168386" y="261893"/>
                </a:lnTo>
                <a:lnTo>
                  <a:pt x="176103" y="309275"/>
                </a:lnTo>
                <a:lnTo>
                  <a:pt x="178737" y="358183"/>
                </a:lnTo>
                <a:lnTo>
                  <a:pt x="671370" y="358183"/>
                </a:lnTo>
                <a:lnTo>
                  <a:pt x="669997" y="406510"/>
                </a:lnTo>
                <a:lnTo>
                  <a:pt x="666228" y="454200"/>
                </a:lnTo>
                <a:lnTo>
                  <a:pt x="660119" y="501194"/>
                </a:lnTo>
                <a:lnTo>
                  <a:pt x="651731" y="547434"/>
                </a:lnTo>
                <a:lnTo>
                  <a:pt x="641122" y="592859"/>
                </a:lnTo>
                <a:lnTo>
                  <a:pt x="628351" y="637412"/>
                </a:lnTo>
                <a:lnTo>
                  <a:pt x="613476" y="681034"/>
                </a:lnTo>
                <a:lnTo>
                  <a:pt x="596557" y="723666"/>
                </a:lnTo>
                <a:lnTo>
                  <a:pt x="577651" y="765249"/>
                </a:lnTo>
                <a:lnTo>
                  <a:pt x="556819" y="805724"/>
                </a:lnTo>
                <a:lnTo>
                  <a:pt x="534118" y="845032"/>
                </a:lnTo>
                <a:lnTo>
                  <a:pt x="509608" y="883116"/>
                </a:lnTo>
                <a:lnTo>
                  <a:pt x="483347" y="919914"/>
                </a:lnTo>
                <a:lnTo>
                  <a:pt x="455395" y="955370"/>
                </a:lnTo>
                <a:lnTo>
                  <a:pt x="425809" y="989424"/>
                </a:lnTo>
                <a:lnTo>
                  <a:pt x="394648" y="1022017"/>
                </a:lnTo>
                <a:lnTo>
                  <a:pt x="361973" y="1053091"/>
                </a:lnTo>
                <a:lnTo>
                  <a:pt x="327840" y="1082586"/>
                </a:lnTo>
                <a:lnTo>
                  <a:pt x="292309" y="1110444"/>
                </a:lnTo>
                <a:lnTo>
                  <a:pt x="255439" y="1136606"/>
                </a:lnTo>
                <a:lnTo>
                  <a:pt x="217289" y="1161013"/>
                </a:lnTo>
                <a:lnTo>
                  <a:pt x="177917" y="1183606"/>
                </a:lnTo>
                <a:lnTo>
                  <a:pt x="137382" y="1204327"/>
                </a:lnTo>
                <a:lnTo>
                  <a:pt x="95743" y="1223116"/>
                </a:lnTo>
                <a:lnTo>
                  <a:pt x="53059" y="1239915"/>
                </a:lnTo>
                <a:lnTo>
                  <a:pt x="9388" y="1254665"/>
                </a:lnTo>
                <a:lnTo>
                  <a:pt x="0" y="1257327"/>
                </a:lnTo>
                <a:close/>
              </a:path>
            </a:pathLst>
          </a:custGeom>
          <a:solidFill>
            <a:srgbClr val="00A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0" y="8319600"/>
            <a:ext cx="144780" cy="250825"/>
          </a:xfrm>
          <a:custGeom>
            <a:avLst/>
            <a:gdLst/>
            <a:ahLst/>
            <a:cxnLst/>
            <a:rect l="l" t="t" r="r" b="b"/>
            <a:pathLst>
              <a:path w="144780" h="250825">
                <a:moveTo>
                  <a:pt x="144727" y="250584"/>
                </a:moveTo>
                <a:lnTo>
                  <a:pt x="0" y="250584"/>
                </a:lnTo>
                <a:lnTo>
                  <a:pt x="0" y="0"/>
                </a:lnTo>
                <a:lnTo>
                  <a:pt x="144727" y="0"/>
                </a:lnTo>
                <a:lnTo>
                  <a:pt x="144727" y="250584"/>
                </a:lnTo>
                <a:close/>
              </a:path>
            </a:pathLst>
          </a:custGeom>
          <a:solidFill>
            <a:srgbClr val="99A8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0" y="7779789"/>
            <a:ext cx="68580" cy="294640"/>
          </a:xfrm>
          <a:custGeom>
            <a:avLst/>
            <a:gdLst/>
            <a:ahLst/>
            <a:cxnLst/>
            <a:rect l="l" t="t" r="r" b="b"/>
            <a:pathLst>
              <a:path w="68580" h="294640">
                <a:moveTo>
                  <a:pt x="17313" y="294240"/>
                </a:moveTo>
                <a:lnTo>
                  <a:pt x="15769" y="294240"/>
                </a:lnTo>
                <a:lnTo>
                  <a:pt x="14245" y="294180"/>
                </a:lnTo>
                <a:lnTo>
                  <a:pt x="12681" y="294020"/>
                </a:lnTo>
                <a:lnTo>
                  <a:pt x="0" y="290235"/>
                </a:lnTo>
                <a:lnTo>
                  <a:pt x="0" y="0"/>
                </a:lnTo>
                <a:lnTo>
                  <a:pt x="37182" y="65215"/>
                </a:lnTo>
                <a:lnTo>
                  <a:pt x="51591" y="105109"/>
                </a:lnTo>
                <a:lnTo>
                  <a:pt x="61249" y="144462"/>
                </a:lnTo>
                <a:lnTo>
                  <a:pt x="66704" y="182217"/>
                </a:lnTo>
                <a:lnTo>
                  <a:pt x="68506" y="217313"/>
                </a:lnTo>
                <a:lnTo>
                  <a:pt x="67204" y="248692"/>
                </a:lnTo>
                <a:lnTo>
                  <a:pt x="61997" y="266783"/>
                </a:lnTo>
                <a:lnTo>
                  <a:pt x="50966" y="281221"/>
                </a:lnTo>
                <a:lnTo>
                  <a:pt x="35581" y="290781"/>
                </a:lnTo>
                <a:lnTo>
                  <a:pt x="17313" y="294240"/>
                </a:lnTo>
                <a:close/>
              </a:path>
            </a:pathLst>
          </a:custGeom>
          <a:solidFill>
            <a:srgbClr val="F9E8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0" y="7675429"/>
            <a:ext cx="254635" cy="226060"/>
          </a:xfrm>
          <a:custGeom>
            <a:avLst/>
            <a:gdLst/>
            <a:ahLst/>
            <a:cxnLst/>
            <a:rect l="l" t="t" r="r" b="b"/>
            <a:pathLst>
              <a:path w="254635" h="226059">
                <a:moveTo>
                  <a:pt x="0" y="225900"/>
                </a:moveTo>
                <a:lnTo>
                  <a:pt x="0" y="124827"/>
                </a:lnTo>
                <a:lnTo>
                  <a:pt x="254435" y="0"/>
                </a:lnTo>
                <a:lnTo>
                  <a:pt x="0" y="225900"/>
                </a:lnTo>
                <a:close/>
              </a:path>
            </a:pathLst>
          </a:custGeom>
          <a:solidFill>
            <a:srgbClr val="D91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0" y="7675650"/>
            <a:ext cx="254635" cy="168910"/>
          </a:xfrm>
          <a:custGeom>
            <a:avLst/>
            <a:gdLst/>
            <a:ahLst/>
            <a:cxnLst/>
            <a:rect l="l" t="t" r="r" b="b"/>
            <a:pathLst>
              <a:path w="254635" h="168909">
                <a:moveTo>
                  <a:pt x="0" y="168718"/>
                </a:moveTo>
                <a:lnTo>
                  <a:pt x="0" y="123998"/>
                </a:lnTo>
                <a:lnTo>
                  <a:pt x="254115" y="0"/>
                </a:lnTo>
                <a:lnTo>
                  <a:pt x="143083" y="98376"/>
                </a:lnTo>
                <a:lnTo>
                  <a:pt x="0" y="168718"/>
                </a:lnTo>
                <a:close/>
              </a:path>
            </a:pathLst>
          </a:custGeom>
          <a:solidFill>
            <a:srgbClr val="A718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2719487" y="9782092"/>
            <a:ext cx="947419" cy="505459"/>
          </a:xfrm>
          <a:custGeom>
            <a:avLst/>
            <a:gdLst/>
            <a:ahLst/>
            <a:cxnLst/>
            <a:rect l="l" t="t" r="r" b="b"/>
            <a:pathLst>
              <a:path w="947420" h="505459">
                <a:moveTo>
                  <a:pt x="0" y="504907"/>
                </a:moveTo>
                <a:lnTo>
                  <a:pt x="947145" y="504907"/>
                </a:lnTo>
                <a:lnTo>
                  <a:pt x="947145" y="0"/>
                </a:lnTo>
                <a:lnTo>
                  <a:pt x="0" y="0"/>
                </a:lnTo>
                <a:lnTo>
                  <a:pt x="0" y="504907"/>
                </a:lnTo>
                <a:close/>
              </a:path>
            </a:pathLst>
          </a:custGeom>
          <a:solidFill>
            <a:srgbClr val="F1BE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2566184" y="9782092"/>
            <a:ext cx="153670" cy="505459"/>
          </a:xfrm>
          <a:custGeom>
            <a:avLst/>
            <a:gdLst/>
            <a:ahLst/>
            <a:cxnLst/>
            <a:rect l="l" t="t" r="r" b="b"/>
            <a:pathLst>
              <a:path w="153669" h="505459">
                <a:moveTo>
                  <a:pt x="0" y="0"/>
                </a:moveTo>
                <a:lnTo>
                  <a:pt x="153302" y="0"/>
                </a:lnTo>
                <a:lnTo>
                  <a:pt x="153302" y="504907"/>
                </a:lnTo>
                <a:lnTo>
                  <a:pt x="0" y="504907"/>
                </a:lnTo>
                <a:lnTo>
                  <a:pt x="0" y="0"/>
                </a:lnTo>
                <a:close/>
              </a:path>
            </a:pathLst>
          </a:custGeom>
          <a:solidFill>
            <a:srgbClr val="F186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2566184" y="9782092"/>
            <a:ext cx="1100455" cy="367665"/>
          </a:xfrm>
          <a:custGeom>
            <a:avLst/>
            <a:gdLst/>
            <a:ahLst/>
            <a:cxnLst/>
            <a:rect l="l" t="t" r="r" b="b"/>
            <a:pathLst>
              <a:path w="1100454" h="367665">
                <a:moveTo>
                  <a:pt x="550224" y="367593"/>
                </a:moveTo>
                <a:lnTo>
                  <a:pt x="0" y="0"/>
                </a:lnTo>
                <a:lnTo>
                  <a:pt x="1100448" y="0"/>
                </a:lnTo>
                <a:lnTo>
                  <a:pt x="550224" y="367593"/>
                </a:lnTo>
                <a:close/>
              </a:path>
            </a:pathLst>
          </a:custGeom>
          <a:solidFill>
            <a:srgbClr val="FDD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3019069" y="8176882"/>
            <a:ext cx="1297305" cy="1770380"/>
          </a:xfrm>
          <a:custGeom>
            <a:avLst/>
            <a:gdLst/>
            <a:ahLst/>
            <a:cxnLst/>
            <a:rect l="l" t="t" r="r" b="b"/>
            <a:pathLst>
              <a:path w="1297304" h="1770379">
                <a:moveTo>
                  <a:pt x="755002" y="1423162"/>
                </a:moveTo>
                <a:lnTo>
                  <a:pt x="377482" y="769188"/>
                </a:lnTo>
                <a:lnTo>
                  <a:pt x="0" y="1423162"/>
                </a:lnTo>
                <a:lnTo>
                  <a:pt x="269303" y="1423162"/>
                </a:lnTo>
                <a:lnTo>
                  <a:pt x="269303" y="1769833"/>
                </a:lnTo>
                <a:lnTo>
                  <a:pt x="485686" y="1769833"/>
                </a:lnTo>
                <a:lnTo>
                  <a:pt x="485686" y="1423162"/>
                </a:lnTo>
                <a:lnTo>
                  <a:pt x="755002" y="1423162"/>
                </a:lnTo>
                <a:close/>
              </a:path>
              <a:path w="1297304" h="1770379">
                <a:moveTo>
                  <a:pt x="1297241" y="653986"/>
                </a:moveTo>
                <a:lnTo>
                  <a:pt x="919746" y="0"/>
                </a:lnTo>
                <a:lnTo>
                  <a:pt x="542239" y="653986"/>
                </a:lnTo>
                <a:lnTo>
                  <a:pt x="811542" y="653986"/>
                </a:lnTo>
                <a:lnTo>
                  <a:pt x="811542" y="1000658"/>
                </a:lnTo>
                <a:lnTo>
                  <a:pt x="1027938" y="1000658"/>
                </a:lnTo>
                <a:lnTo>
                  <a:pt x="1027938" y="653986"/>
                </a:lnTo>
                <a:lnTo>
                  <a:pt x="1297241" y="653986"/>
                </a:lnTo>
                <a:close/>
              </a:path>
            </a:pathLst>
          </a:custGeom>
          <a:solidFill>
            <a:srgbClr val="3746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14226021" y="6497197"/>
            <a:ext cx="4062095" cy="3790315"/>
          </a:xfrm>
          <a:custGeom>
            <a:avLst/>
            <a:gdLst/>
            <a:ahLst/>
            <a:cxnLst/>
            <a:rect l="l" t="t" r="r" b="b"/>
            <a:pathLst>
              <a:path w="4062094" h="3790315">
                <a:moveTo>
                  <a:pt x="298495" y="3789802"/>
                </a:moveTo>
                <a:lnTo>
                  <a:pt x="4061978" y="3789802"/>
                </a:lnTo>
                <a:lnTo>
                  <a:pt x="4061978" y="464867"/>
                </a:lnTo>
                <a:lnTo>
                  <a:pt x="4019070" y="435504"/>
                </a:lnTo>
                <a:lnTo>
                  <a:pt x="3965920" y="400924"/>
                </a:lnTo>
                <a:lnTo>
                  <a:pt x="3911929" y="367653"/>
                </a:lnTo>
                <a:lnTo>
                  <a:pt x="3857140" y="335715"/>
                </a:lnTo>
                <a:lnTo>
                  <a:pt x="3801599" y="305131"/>
                </a:lnTo>
                <a:lnTo>
                  <a:pt x="3745306" y="275923"/>
                </a:lnTo>
                <a:lnTo>
                  <a:pt x="3688322" y="248105"/>
                </a:lnTo>
                <a:lnTo>
                  <a:pt x="3630673" y="221694"/>
                </a:lnTo>
                <a:lnTo>
                  <a:pt x="3572377" y="196707"/>
                </a:lnTo>
                <a:lnTo>
                  <a:pt x="3513508" y="173156"/>
                </a:lnTo>
                <a:lnTo>
                  <a:pt x="3454067" y="151058"/>
                </a:lnTo>
                <a:lnTo>
                  <a:pt x="3394107" y="130426"/>
                </a:lnTo>
                <a:lnTo>
                  <a:pt x="3333651" y="111272"/>
                </a:lnTo>
                <a:lnTo>
                  <a:pt x="3272761" y="93608"/>
                </a:lnTo>
                <a:lnTo>
                  <a:pt x="3211450" y="77443"/>
                </a:lnTo>
                <a:lnTo>
                  <a:pt x="3149743" y="62789"/>
                </a:lnTo>
                <a:lnTo>
                  <a:pt x="3087705" y="49653"/>
                </a:lnTo>
                <a:lnTo>
                  <a:pt x="3025366" y="38044"/>
                </a:lnTo>
                <a:lnTo>
                  <a:pt x="2962757" y="27970"/>
                </a:lnTo>
                <a:lnTo>
                  <a:pt x="2899930" y="19434"/>
                </a:lnTo>
                <a:lnTo>
                  <a:pt x="2836907" y="12442"/>
                </a:lnTo>
                <a:lnTo>
                  <a:pt x="2773723" y="7002"/>
                </a:lnTo>
                <a:lnTo>
                  <a:pt x="2710435" y="3112"/>
                </a:lnTo>
                <a:lnTo>
                  <a:pt x="2647071" y="777"/>
                </a:lnTo>
                <a:lnTo>
                  <a:pt x="2583662" y="0"/>
                </a:lnTo>
                <a:lnTo>
                  <a:pt x="2551951" y="194"/>
                </a:lnTo>
                <a:lnTo>
                  <a:pt x="2488566" y="1750"/>
                </a:lnTo>
                <a:lnTo>
                  <a:pt x="2425231" y="4863"/>
                </a:lnTo>
                <a:lnTo>
                  <a:pt x="2361997" y="9528"/>
                </a:lnTo>
                <a:lnTo>
                  <a:pt x="2298884" y="15745"/>
                </a:lnTo>
                <a:lnTo>
                  <a:pt x="2235953" y="23509"/>
                </a:lnTo>
                <a:lnTo>
                  <a:pt x="2173228" y="32816"/>
                </a:lnTo>
                <a:lnTo>
                  <a:pt x="2110754" y="43657"/>
                </a:lnTo>
                <a:lnTo>
                  <a:pt x="2048558" y="56031"/>
                </a:lnTo>
                <a:lnTo>
                  <a:pt x="1986686" y="69927"/>
                </a:lnTo>
                <a:lnTo>
                  <a:pt x="1925168" y="85338"/>
                </a:lnTo>
                <a:lnTo>
                  <a:pt x="1864063" y="102253"/>
                </a:lnTo>
                <a:lnTo>
                  <a:pt x="1803384" y="120664"/>
                </a:lnTo>
                <a:lnTo>
                  <a:pt x="1743174" y="140557"/>
                </a:lnTo>
                <a:lnTo>
                  <a:pt x="1683463" y="161926"/>
                </a:lnTo>
                <a:lnTo>
                  <a:pt x="1624312" y="184749"/>
                </a:lnTo>
                <a:lnTo>
                  <a:pt x="1565717" y="209022"/>
                </a:lnTo>
                <a:lnTo>
                  <a:pt x="1507747" y="234722"/>
                </a:lnTo>
                <a:lnTo>
                  <a:pt x="1450423" y="261841"/>
                </a:lnTo>
                <a:lnTo>
                  <a:pt x="1393785" y="290353"/>
                </a:lnTo>
                <a:lnTo>
                  <a:pt x="1337860" y="320254"/>
                </a:lnTo>
                <a:lnTo>
                  <a:pt x="1282695" y="351516"/>
                </a:lnTo>
                <a:lnTo>
                  <a:pt x="1228294" y="384124"/>
                </a:lnTo>
                <a:lnTo>
                  <a:pt x="1174723" y="418051"/>
                </a:lnTo>
                <a:lnTo>
                  <a:pt x="1121999" y="453289"/>
                </a:lnTo>
                <a:lnTo>
                  <a:pt x="1070159" y="489806"/>
                </a:lnTo>
                <a:lnTo>
                  <a:pt x="1019225" y="527596"/>
                </a:lnTo>
                <a:lnTo>
                  <a:pt x="969234" y="566608"/>
                </a:lnTo>
                <a:lnTo>
                  <a:pt x="920213" y="606842"/>
                </a:lnTo>
                <a:lnTo>
                  <a:pt x="872207" y="648268"/>
                </a:lnTo>
                <a:lnTo>
                  <a:pt x="825219" y="690864"/>
                </a:lnTo>
                <a:lnTo>
                  <a:pt x="779302" y="734599"/>
                </a:lnTo>
                <a:lnTo>
                  <a:pt x="734462" y="779448"/>
                </a:lnTo>
                <a:lnTo>
                  <a:pt x="690735" y="825373"/>
                </a:lnTo>
                <a:lnTo>
                  <a:pt x="648147" y="872370"/>
                </a:lnTo>
                <a:lnTo>
                  <a:pt x="606728" y="920385"/>
                </a:lnTo>
                <a:lnTo>
                  <a:pt x="566502" y="969415"/>
                </a:lnTo>
                <a:lnTo>
                  <a:pt x="527498" y="1019416"/>
                </a:lnTo>
                <a:lnTo>
                  <a:pt x="489714" y="1070359"/>
                </a:lnTo>
                <a:lnTo>
                  <a:pt x="453204" y="1122209"/>
                </a:lnTo>
                <a:lnTo>
                  <a:pt x="417973" y="1174943"/>
                </a:lnTo>
                <a:lnTo>
                  <a:pt x="384052" y="1228524"/>
                </a:lnTo>
                <a:lnTo>
                  <a:pt x="351451" y="1282935"/>
                </a:lnTo>
                <a:lnTo>
                  <a:pt x="320199" y="1338110"/>
                </a:lnTo>
                <a:lnTo>
                  <a:pt x="290304" y="1394045"/>
                </a:lnTo>
                <a:lnTo>
                  <a:pt x="261789" y="1450694"/>
                </a:lnTo>
                <a:lnTo>
                  <a:pt x="234677" y="1508028"/>
                </a:lnTo>
                <a:lnTo>
                  <a:pt x="208989" y="1566010"/>
                </a:lnTo>
                <a:lnTo>
                  <a:pt x="184720" y="1624615"/>
                </a:lnTo>
                <a:lnTo>
                  <a:pt x="161898" y="1683778"/>
                </a:lnTo>
                <a:lnTo>
                  <a:pt x="140531" y="1743500"/>
                </a:lnTo>
                <a:lnTo>
                  <a:pt x="120640" y="1803721"/>
                </a:lnTo>
                <a:lnTo>
                  <a:pt x="102235" y="1864412"/>
                </a:lnTo>
                <a:lnTo>
                  <a:pt x="85323" y="1925528"/>
                </a:lnTo>
                <a:lnTo>
                  <a:pt x="69911" y="1987057"/>
                </a:lnTo>
                <a:lnTo>
                  <a:pt x="56023" y="2048941"/>
                </a:lnTo>
                <a:lnTo>
                  <a:pt x="43649" y="2111149"/>
                </a:lnTo>
                <a:lnTo>
                  <a:pt x="32812" y="2173634"/>
                </a:lnTo>
                <a:lnTo>
                  <a:pt x="23506" y="2236371"/>
                </a:lnTo>
                <a:lnTo>
                  <a:pt x="15737" y="2299314"/>
                </a:lnTo>
                <a:lnTo>
                  <a:pt x="9526" y="2362438"/>
                </a:lnTo>
                <a:lnTo>
                  <a:pt x="4864" y="2425684"/>
                </a:lnTo>
                <a:lnTo>
                  <a:pt x="1751" y="2489032"/>
                </a:lnTo>
                <a:lnTo>
                  <a:pt x="195" y="2552428"/>
                </a:lnTo>
                <a:lnTo>
                  <a:pt x="0" y="2584145"/>
                </a:lnTo>
                <a:lnTo>
                  <a:pt x="195" y="2615862"/>
                </a:lnTo>
                <a:lnTo>
                  <a:pt x="1751" y="2679258"/>
                </a:lnTo>
                <a:lnTo>
                  <a:pt x="4864" y="2742606"/>
                </a:lnTo>
                <a:lnTo>
                  <a:pt x="9526" y="2805852"/>
                </a:lnTo>
                <a:lnTo>
                  <a:pt x="15737" y="2868976"/>
                </a:lnTo>
                <a:lnTo>
                  <a:pt x="23506" y="2931919"/>
                </a:lnTo>
                <a:lnTo>
                  <a:pt x="32812" y="2994655"/>
                </a:lnTo>
                <a:lnTo>
                  <a:pt x="43649" y="3057141"/>
                </a:lnTo>
                <a:lnTo>
                  <a:pt x="56023" y="3119348"/>
                </a:lnTo>
                <a:lnTo>
                  <a:pt x="69911" y="3181232"/>
                </a:lnTo>
                <a:lnTo>
                  <a:pt x="85323" y="3242762"/>
                </a:lnTo>
                <a:lnTo>
                  <a:pt x="102235" y="3303878"/>
                </a:lnTo>
                <a:lnTo>
                  <a:pt x="120640" y="3364569"/>
                </a:lnTo>
                <a:lnTo>
                  <a:pt x="140531" y="3424790"/>
                </a:lnTo>
                <a:lnTo>
                  <a:pt x="161898" y="3484512"/>
                </a:lnTo>
                <a:lnTo>
                  <a:pt x="184720" y="3543674"/>
                </a:lnTo>
                <a:lnTo>
                  <a:pt x="208989" y="3602280"/>
                </a:lnTo>
                <a:lnTo>
                  <a:pt x="234677" y="3660261"/>
                </a:lnTo>
                <a:lnTo>
                  <a:pt x="261789" y="3717595"/>
                </a:lnTo>
                <a:lnTo>
                  <a:pt x="290304" y="3774245"/>
                </a:lnTo>
                <a:lnTo>
                  <a:pt x="298495" y="3789802"/>
                </a:lnTo>
                <a:close/>
              </a:path>
            </a:pathLst>
          </a:custGeom>
          <a:solidFill>
            <a:srgbClr val="00A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15171523" y="8484885"/>
            <a:ext cx="2938145" cy="1802130"/>
          </a:xfrm>
          <a:custGeom>
            <a:avLst/>
            <a:gdLst/>
            <a:ahLst/>
            <a:cxnLst/>
            <a:rect l="l" t="t" r="r" b="b"/>
            <a:pathLst>
              <a:path w="2938144" h="1802129">
                <a:moveTo>
                  <a:pt x="0" y="1802114"/>
                </a:moveTo>
                <a:lnTo>
                  <a:pt x="2937691" y="1802114"/>
                </a:lnTo>
                <a:lnTo>
                  <a:pt x="2937691" y="0"/>
                </a:lnTo>
                <a:lnTo>
                  <a:pt x="0" y="0"/>
                </a:lnTo>
                <a:lnTo>
                  <a:pt x="0" y="1802114"/>
                </a:lnTo>
                <a:close/>
              </a:path>
            </a:pathLst>
          </a:custGeom>
          <a:solidFill>
            <a:srgbClr val="BAD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15171521" y="8116430"/>
            <a:ext cx="3116580" cy="368935"/>
          </a:xfrm>
          <a:custGeom>
            <a:avLst/>
            <a:gdLst/>
            <a:ahLst/>
            <a:cxnLst/>
            <a:rect l="l" t="t" r="r" b="b"/>
            <a:pathLst>
              <a:path w="3116580" h="368934">
                <a:moveTo>
                  <a:pt x="3116478" y="284988"/>
                </a:moveTo>
                <a:lnTo>
                  <a:pt x="2937687" y="284988"/>
                </a:lnTo>
                <a:lnTo>
                  <a:pt x="2937687" y="0"/>
                </a:lnTo>
                <a:lnTo>
                  <a:pt x="0" y="0"/>
                </a:lnTo>
                <a:lnTo>
                  <a:pt x="0" y="284988"/>
                </a:lnTo>
                <a:lnTo>
                  <a:pt x="0" y="365213"/>
                </a:lnTo>
                <a:lnTo>
                  <a:pt x="0" y="368465"/>
                </a:lnTo>
                <a:lnTo>
                  <a:pt x="3116478" y="368465"/>
                </a:lnTo>
                <a:lnTo>
                  <a:pt x="3116478" y="365213"/>
                </a:lnTo>
                <a:lnTo>
                  <a:pt x="3116478" y="284988"/>
                </a:lnTo>
                <a:close/>
              </a:path>
            </a:pathLst>
          </a:custGeom>
          <a:solidFill>
            <a:srgbClr val="D91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18109215" y="8481636"/>
            <a:ext cx="179070" cy="1805939"/>
          </a:xfrm>
          <a:custGeom>
            <a:avLst/>
            <a:gdLst/>
            <a:ahLst/>
            <a:cxnLst/>
            <a:rect l="l" t="t" r="r" b="b"/>
            <a:pathLst>
              <a:path w="179069" h="1805940">
                <a:moveTo>
                  <a:pt x="0" y="1805363"/>
                </a:moveTo>
                <a:lnTo>
                  <a:pt x="178784" y="1805363"/>
                </a:lnTo>
                <a:lnTo>
                  <a:pt x="178784" y="0"/>
                </a:lnTo>
                <a:lnTo>
                  <a:pt x="0" y="0"/>
                </a:lnTo>
                <a:lnTo>
                  <a:pt x="0" y="1805363"/>
                </a:lnTo>
                <a:close/>
              </a:path>
            </a:pathLst>
          </a:custGeom>
          <a:solidFill>
            <a:srgbClr val="95CF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18109215" y="8116429"/>
            <a:ext cx="179070" cy="365760"/>
          </a:xfrm>
          <a:custGeom>
            <a:avLst/>
            <a:gdLst/>
            <a:ahLst/>
            <a:cxnLst/>
            <a:rect l="l" t="t" r="r" b="b"/>
            <a:pathLst>
              <a:path w="179069" h="365759">
                <a:moveTo>
                  <a:pt x="178784" y="365206"/>
                </a:moveTo>
                <a:lnTo>
                  <a:pt x="178784" y="0"/>
                </a:lnTo>
                <a:lnTo>
                  <a:pt x="0" y="0"/>
                </a:lnTo>
                <a:lnTo>
                  <a:pt x="0" y="365206"/>
                </a:lnTo>
                <a:lnTo>
                  <a:pt x="178784" y="365206"/>
                </a:lnTo>
                <a:close/>
              </a:path>
            </a:pathLst>
          </a:custGeom>
          <a:solidFill>
            <a:srgbClr val="A718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15268859" y="8239154"/>
            <a:ext cx="119754" cy="1197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15434253" y="8240779"/>
            <a:ext cx="119754" cy="1197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15599627" y="8242403"/>
            <a:ext cx="119754" cy="1197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17683157" y="8677206"/>
            <a:ext cx="260985" cy="1440815"/>
          </a:xfrm>
          <a:custGeom>
            <a:avLst/>
            <a:gdLst/>
            <a:ahLst/>
            <a:cxnLst/>
            <a:rect l="l" t="t" r="r" b="b"/>
            <a:pathLst>
              <a:path w="260984" h="1440815">
                <a:moveTo>
                  <a:pt x="0" y="1440610"/>
                </a:moveTo>
                <a:lnTo>
                  <a:pt x="260684" y="1440610"/>
                </a:lnTo>
                <a:lnTo>
                  <a:pt x="260684" y="0"/>
                </a:lnTo>
                <a:lnTo>
                  <a:pt x="0" y="0"/>
                </a:lnTo>
                <a:lnTo>
                  <a:pt x="0" y="1440610"/>
                </a:lnTo>
                <a:close/>
              </a:path>
            </a:pathLst>
          </a:custGeom>
          <a:solidFill>
            <a:srgbClr val="F1BE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17337730" y="9081342"/>
            <a:ext cx="260985" cy="1036955"/>
          </a:xfrm>
          <a:custGeom>
            <a:avLst/>
            <a:gdLst/>
            <a:ahLst/>
            <a:cxnLst/>
            <a:rect l="l" t="t" r="r" b="b"/>
            <a:pathLst>
              <a:path w="260984" h="1036954">
                <a:moveTo>
                  <a:pt x="0" y="1036453"/>
                </a:moveTo>
                <a:lnTo>
                  <a:pt x="260684" y="1036453"/>
                </a:lnTo>
                <a:lnTo>
                  <a:pt x="260684" y="0"/>
                </a:lnTo>
                <a:lnTo>
                  <a:pt x="0" y="0"/>
                </a:lnTo>
                <a:lnTo>
                  <a:pt x="0" y="1036453"/>
                </a:lnTo>
                <a:close/>
              </a:path>
            </a:pathLst>
          </a:custGeom>
          <a:solidFill>
            <a:srgbClr val="F186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16992323" y="8924902"/>
            <a:ext cx="260985" cy="1193165"/>
          </a:xfrm>
          <a:custGeom>
            <a:avLst/>
            <a:gdLst/>
            <a:ahLst/>
            <a:cxnLst/>
            <a:rect l="l" t="t" r="r" b="b"/>
            <a:pathLst>
              <a:path w="260984" h="1193165">
                <a:moveTo>
                  <a:pt x="0" y="1192893"/>
                </a:moveTo>
                <a:lnTo>
                  <a:pt x="260684" y="1192893"/>
                </a:lnTo>
                <a:lnTo>
                  <a:pt x="260684" y="0"/>
                </a:lnTo>
                <a:lnTo>
                  <a:pt x="0" y="0"/>
                </a:lnTo>
                <a:lnTo>
                  <a:pt x="0" y="1192893"/>
                </a:lnTo>
                <a:close/>
              </a:path>
            </a:pathLst>
          </a:custGeom>
          <a:solidFill>
            <a:srgbClr val="E745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16646896" y="9446388"/>
            <a:ext cx="260985" cy="671830"/>
          </a:xfrm>
          <a:custGeom>
            <a:avLst/>
            <a:gdLst/>
            <a:ahLst/>
            <a:cxnLst/>
            <a:rect l="l" t="t" r="r" b="b"/>
            <a:pathLst>
              <a:path w="260984" h="671829">
                <a:moveTo>
                  <a:pt x="0" y="671407"/>
                </a:moveTo>
                <a:lnTo>
                  <a:pt x="260684" y="671407"/>
                </a:lnTo>
                <a:lnTo>
                  <a:pt x="260684" y="0"/>
                </a:lnTo>
                <a:lnTo>
                  <a:pt x="0" y="0"/>
                </a:lnTo>
                <a:lnTo>
                  <a:pt x="0" y="671407"/>
                </a:lnTo>
                <a:close/>
              </a:path>
            </a:pathLst>
          </a:custGeom>
          <a:solidFill>
            <a:srgbClr val="00A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16301469" y="9113934"/>
            <a:ext cx="260985" cy="1003935"/>
          </a:xfrm>
          <a:custGeom>
            <a:avLst/>
            <a:gdLst/>
            <a:ahLst/>
            <a:cxnLst/>
            <a:rect l="l" t="t" r="r" b="b"/>
            <a:pathLst>
              <a:path w="260984" h="1003934">
                <a:moveTo>
                  <a:pt x="0" y="1003862"/>
                </a:moveTo>
                <a:lnTo>
                  <a:pt x="260684" y="1003862"/>
                </a:lnTo>
                <a:lnTo>
                  <a:pt x="260684" y="0"/>
                </a:lnTo>
                <a:lnTo>
                  <a:pt x="0" y="0"/>
                </a:lnTo>
                <a:lnTo>
                  <a:pt x="0" y="1003862"/>
                </a:lnTo>
                <a:close/>
              </a:path>
            </a:pathLst>
          </a:custGeom>
          <a:solidFill>
            <a:srgbClr val="00726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15956063" y="8677206"/>
            <a:ext cx="260985" cy="1440815"/>
          </a:xfrm>
          <a:custGeom>
            <a:avLst/>
            <a:gdLst/>
            <a:ahLst/>
            <a:cxnLst/>
            <a:rect l="l" t="t" r="r" b="b"/>
            <a:pathLst>
              <a:path w="260984" h="1440815">
                <a:moveTo>
                  <a:pt x="0" y="1440610"/>
                </a:moveTo>
                <a:lnTo>
                  <a:pt x="260684" y="1440610"/>
                </a:lnTo>
                <a:lnTo>
                  <a:pt x="260684" y="0"/>
                </a:lnTo>
                <a:lnTo>
                  <a:pt x="0" y="0"/>
                </a:lnTo>
                <a:lnTo>
                  <a:pt x="0" y="1440610"/>
                </a:lnTo>
                <a:close/>
              </a:path>
            </a:pathLst>
          </a:custGeom>
          <a:solidFill>
            <a:srgbClr val="8F49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g object 57"/>
          <p:cNvSpPr/>
          <p:nvPr/>
        </p:nvSpPr>
        <p:spPr>
          <a:xfrm>
            <a:off x="15610637" y="8866238"/>
            <a:ext cx="260985" cy="1251585"/>
          </a:xfrm>
          <a:custGeom>
            <a:avLst/>
            <a:gdLst/>
            <a:ahLst/>
            <a:cxnLst/>
            <a:rect l="l" t="t" r="r" b="b"/>
            <a:pathLst>
              <a:path w="260984" h="1251584">
                <a:moveTo>
                  <a:pt x="260680" y="0"/>
                </a:moveTo>
                <a:lnTo>
                  <a:pt x="0" y="0"/>
                </a:lnTo>
                <a:lnTo>
                  <a:pt x="0" y="915860"/>
                </a:lnTo>
                <a:lnTo>
                  <a:pt x="0" y="1251559"/>
                </a:lnTo>
                <a:lnTo>
                  <a:pt x="260680" y="1251559"/>
                </a:lnTo>
                <a:lnTo>
                  <a:pt x="260680" y="915860"/>
                </a:lnTo>
                <a:lnTo>
                  <a:pt x="260680" y="0"/>
                </a:lnTo>
                <a:close/>
              </a:path>
            </a:pathLst>
          </a:custGeom>
          <a:solidFill>
            <a:srgbClr val="C69A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g object 58"/>
          <p:cNvSpPr/>
          <p:nvPr/>
        </p:nvSpPr>
        <p:spPr>
          <a:xfrm>
            <a:off x="17468154" y="6967846"/>
            <a:ext cx="820419" cy="2112645"/>
          </a:xfrm>
          <a:custGeom>
            <a:avLst/>
            <a:gdLst/>
            <a:ahLst/>
            <a:cxnLst/>
            <a:rect l="l" t="t" r="r" b="b"/>
            <a:pathLst>
              <a:path w="820419" h="2112645">
                <a:moveTo>
                  <a:pt x="819845" y="2112126"/>
                </a:moveTo>
                <a:lnTo>
                  <a:pt x="819845" y="0"/>
                </a:lnTo>
                <a:lnTo>
                  <a:pt x="811986" y="2018"/>
                </a:lnTo>
                <a:lnTo>
                  <a:pt x="773388" y="12950"/>
                </a:lnTo>
                <a:lnTo>
                  <a:pt x="735220" y="25304"/>
                </a:lnTo>
                <a:lnTo>
                  <a:pt x="697528" y="39063"/>
                </a:lnTo>
                <a:lnTo>
                  <a:pt x="660375" y="54184"/>
                </a:lnTo>
                <a:lnTo>
                  <a:pt x="623795" y="70672"/>
                </a:lnTo>
                <a:lnTo>
                  <a:pt x="587850" y="88489"/>
                </a:lnTo>
                <a:lnTo>
                  <a:pt x="552580" y="107629"/>
                </a:lnTo>
                <a:lnTo>
                  <a:pt x="518037" y="128048"/>
                </a:lnTo>
                <a:lnTo>
                  <a:pt x="484269" y="149715"/>
                </a:lnTo>
                <a:lnTo>
                  <a:pt x="451332" y="172628"/>
                </a:lnTo>
                <a:lnTo>
                  <a:pt x="419253" y="196724"/>
                </a:lnTo>
                <a:lnTo>
                  <a:pt x="388080" y="222001"/>
                </a:lnTo>
                <a:lnTo>
                  <a:pt x="357857" y="248392"/>
                </a:lnTo>
                <a:lnTo>
                  <a:pt x="328631" y="275874"/>
                </a:lnTo>
                <a:lnTo>
                  <a:pt x="300444" y="304425"/>
                </a:lnTo>
                <a:lnTo>
                  <a:pt x="273320" y="333993"/>
                </a:lnTo>
                <a:lnTo>
                  <a:pt x="247307" y="364539"/>
                </a:lnTo>
                <a:lnTo>
                  <a:pt x="222424" y="396026"/>
                </a:lnTo>
                <a:lnTo>
                  <a:pt x="198726" y="428408"/>
                </a:lnTo>
                <a:lnTo>
                  <a:pt x="176221" y="461633"/>
                </a:lnTo>
                <a:lnTo>
                  <a:pt x="154964" y="495667"/>
                </a:lnTo>
                <a:lnTo>
                  <a:pt x="134979" y="530463"/>
                </a:lnTo>
                <a:lnTo>
                  <a:pt x="116280" y="565965"/>
                </a:lnTo>
                <a:lnTo>
                  <a:pt x="98909" y="602140"/>
                </a:lnTo>
                <a:lnTo>
                  <a:pt x="82875" y="638930"/>
                </a:lnTo>
                <a:lnTo>
                  <a:pt x="68211" y="676267"/>
                </a:lnTo>
                <a:lnTo>
                  <a:pt x="54916" y="714134"/>
                </a:lnTo>
                <a:lnTo>
                  <a:pt x="43039" y="752457"/>
                </a:lnTo>
                <a:lnTo>
                  <a:pt x="32583" y="791198"/>
                </a:lnTo>
                <a:lnTo>
                  <a:pt x="23548" y="830303"/>
                </a:lnTo>
                <a:lnTo>
                  <a:pt x="15964" y="869706"/>
                </a:lnTo>
                <a:lnTo>
                  <a:pt x="9832" y="909361"/>
                </a:lnTo>
                <a:lnTo>
                  <a:pt x="5171" y="949222"/>
                </a:lnTo>
                <a:lnTo>
                  <a:pt x="1965" y="989219"/>
                </a:lnTo>
                <a:lnTo>
                  <a:pt x="245" y="1029318"/>
                </a:lnTo>
                <a:lnTo>
                  <a:pt x="0" y="1042690"/>
                </a:lnTo>
                <a:lnTo>
                  <a:pt x="0" y="1069435"/>
                </a:lnTo>
                <a:lnTo>
                  <a:pt x="1221" y="1109553"/>
                </a:lnTo>
                <a:lnTo>
                  <a:pt x="3942" y="1149584"/>
                </a:lnTo>
                <a:lnTo>
                  <a:pt x="8116" y="1189495"/>
                </a:lnTo>
                <a:lnTo>
                  <a:pt x="13757" y="1229226"/>
                </a:lnTo>
                <a:lnTo>
                  <a:pt x="20852" y="1268721"/>
                </a:lnTo>
                <a:lnTo>
                  <a:pt x="29413" y="1307927"/>
                </a:lnTo>
                <a:lnTo>
                  <a:pt x="39396" y="1346800"/>
                </a:lnTo>
                <a:lnTo>
                  <a:pt x="50799" y="1385267"/>
                </a:lnTo>
                <a:lnTo>
                  <a:pt x="63624" y="1423295"/>
                </a:lnTo>
                <a:lnTo>
                  <a:pt x="77837" y="1460813"/>
                </a:lnTo>
                <a:lnTo>
                  <a:pt x="93413" y="1497790"/>
                </a:lnTo>
                <a:lnTo>
                  <a:pt x="110342" y="1534173"/>
                </a:lnTo>
                <a:lnTo>
                  <a:pt x="128595" y="1569907"/>
                </a:lnTo>
                <a:lnTo>
                  <a:pt x="148162" y="1604940"/>
                </a:lnTo>
                <a:lnTo>
                  <a:pt x="169001" y="1639235"/>
                </a:lnTo>
                <a:lnTo>
                  <a:pt x="191088" y="1672737"/>
                </a:lnTo>
                <a:lnTo>
                  <a:pt x="214400" y="1705408"/>
                </a:lnTo>
                <a:lnTo>
                  <a:pt x="238877" y="1737189"/>
                </a:lnTo>
                <a:lnTo>
                  <a:pt x="264524" y="1768055"/>
                </a:lnTo>
                <a:lnTo>
                  <a:pt x="291280" y="1797957"/>
                </a:lnTo>
                <a:lnTo>
                  <a:pt x="319115" y="1826850"/>
                </a:lnTo>
                <a:lnTo>
                  <a:pt x="348002" y="1854690"/>
                </a:lnTo>
                <a:lnTo>
                  <a:pt x="377899" y="1881451"/>
                </a:lnTo>
                <a:lnTo>
                  <a:pt x="408759" y="1907103"/>
                </a:lnTo>
                <a:lnTo>
                  <a:pt x="440534" y="1931584"/>
                </a:lnTo>
                <a:lnTo>
                  <a:pt x="473200" y="1954901"/>
                </a:lnTo>
                <a:lnTo>
                  <a:pt x="506695" y="1976992"/>
                </a:lnTo>
                <a:lnTo>
                  <a:pt x="540983" y="1997835"/>
                </a:lnTo>
                <a:lnTo>
                  <a:pt x="576009" y="2017406"/>
                </a:lnTo>
                <a:lnTo>
                  <a:pt x="611740" y="2035662"/>
                </a:lnTo>
                <a:lnTo>
                  <a:pt x="648114" y="2052595"/>
                </a:lnTo>
                <a:lnTo>
                  <a:pt x="685084" y="2068173"/>
                </a:lnTo>
                <a:lnTo>
                  <a:pt x="722594" y="2082388"/>
                </a:lnTo>
                <a:lnTo>
                  <a:pt x="760615" y="2095216"/>
                </a:lnTo>
                <a:lnTo>
                  <a:pt x="799075" y="2106621"/>
                </a:lnTo>
                <a:lnTo>
                  <a:pt x="819845" y="2112126"/>
                </a:lnTo>
                <a:close/>
              </a:path>
            </a:pathLst>
          </a:custGeom>
          <a:solidFill>
            <a:srgbClr val="F186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17616473" y="7137235"/>
            <a:ext cx="671830" cy="1804670"/>
          </a:xfrm>
          <a:custGeom>
            <a:avLst/>
            <a:gdLst/>
            <a:ahLst/>
            <a:cxnLst/>
            <a:rect l="l" t="t" r="r" b="b"/>
            <a:pathLst>
              <a:path w="671830" h="1804670">
                <a:moveTo>
                  <a:pt x="671526" y="1804276"/>
                </a:moveTo>
                <a:lnTo>
                  <a:pt x="671526" y="0"/>
                </a:lnTo>
                <a:lnTo>
                  <a:pt x="668142" y="1004"/>
                </a:lnTo>
                <a:lnTo>
                  <a:pt x="624247" y="15505"/>
                </a:lnTo>
                <a:lnTo>
                  <a:pt x="581134" y="32132"/>
                </a:lnTo>
                <a:lnTo>
                  <a:pt x="538883" y="50864"/>
                </a:lnTo>
                <a:lnTo>
                  <a:pt x="497615" y="71643"/>
                </a:lnTo>
                <a:lnTo>
                  <a:pt x="457409" y="94427"/>
                </a:lnTo>
                <a:lnTo>
                  <a:pt x="418367" y="119156"/>
                </a:lnTo>
                <a:lnTo>
                  <a:pt x="380587" y="145771"/>
                </a:lnTo>
                <a:lnTo>
                  <a:pt x="344152" y="174211"/>
                </a:lnTo>
                <a:lnTo>
                  <a:pt x="309160" y="204396"/>
                </a:lnTo>
                <a:lnTo>
                  <a:pt x="275692" y="236265"/>
                </a:lnTo>
                <a:lnTo>
                  <a:pt x="243828" y="269740"/>
                </a:lnTo>
                <a:lnTo>
                  <a:pt x="213649" y="304738"/>
                </a:lnTo>
                <a:lnTo>
                  <a:pt x="185214" y="341180"/>
                </a:lnTo>
                <a:lnTo>
                  <a:pt x="158605" y="378967"/>
                </a:lnTo>
                <a:lnTo>
                  <a:pt x="133880" y="418016"/>
                </a:lnTo>
                <a:lnTo>
                  <a:pt x="111100" y="458229"/>
                </a:lnTo>
                <a:lnTo>
                  <a:pt x="90325" y="499506"/>
                </a:lnTo>
                <a:lnTo>
                  <a:pt x="71596" y="541764"/>
                </a:lnTo>
                <a:lnTo>
                  <a:pt x="54973" y="584886"/>
                </a:lnTo>
                <a:lnTo>
                  <a:pt x="40475" y="628789"/>
                </a:lnTo>
                <a:lnTo>
                  <a:pt x="28142" y="673334"/>
                </a:lnTo>
                <a:lnTo>
                  <a:pt x="18016" y="718421"/>
                </a:lnTo>
                <a:lnTo>
                  <a:pt x="10115" y="763969"/>
                </a:lnTo>
                <a:lnTo>
                  <a:pt x="4460" y="809838"/>
                </a:lnTo>
                <a:lnTo>
                  <a:pt x="1071" y="855928"/>
                </a:lnTo>
                <a:lnTo>
                  <a:pt x="0" y="890585"/>
                </a:lnTo>
                <a:lnTo>
                  <a:pt x="0" y="913690"/>
                </a:lnTo>
                <a:lnTo>
                  <a:pt x="1702" y="959881"/>
                </a:lnTo>
                <a:lnTo>
                  <a:pt x="5659" y="1005933"/>
                </a:lnTo>
                <a:lnTo>
                  <a:pt x="11882" y="1051727"/>
                </a:lnTo>
                <a:lnTo>
                  <a:pt x="20339" y="1097169"/>
                </a:lnTo>
                <a:lnTo>
                  <a:pt x="31022" y="1142140"/>
                </a:lnTo>
                <a:lnTo>
                  <a:pt x="43896" y="1186531"/>
                </a:lnTo>
                <a:lnTo>
                  <a:pt x="58932" y="1230242"/>
                </a:lnTo>
                <a:lnTo>
                  <a:pt x="76082" y="1273161"/>
                </a:lnTo>
                <a:lnTo>
                  <a:pt x="95325" y="1315179"/>
                </a:lnTo>
                <a:lnTo>
                  <a:pt x="116608" y="1356207"/>
                </a:lnTo>
                <a:lnTo>
                  <a:pt x="139880" y="1396134"/>
                </a:lnTo>
                <a:lnTo>
                  <a:pt x="165083" y="1434879"/>
                </a:lnTo>
                <a:lnTo>
                  <a:pt x="192156" y="1472334"/>
                </a:lnTo>
                <a:lnTo>
                  <a:pt x="221029" y="1508427"/>
                </a:lnTo>
                <a:lnTo>
                  <a:pt x="251641" y="1543049"/>
                </a:lnTo>
                <a:lnTo>
                  <a:pt x="283910" y="1576128"/>
                </a:lnTo>
                <a:lnTo>
                  <a:pt x="317766" y="1607588"/>
                </a:lnTo>
                <a:lnTo>
                  <a:pt x="353130" y="1637345"/>
                </a:lnTo>
                <a:lnTo>
                  <a:pt x="389908" y="1665334"/>
                </a:lnTo>
                <a:lnTo>
                  <a:pt x="428014" y="1691482"/>
                </a:lnTo>
                <a:lnTo>
                  <a:pt x="467354" y="1715730"/>
                </a:lnTo>
                <a:lnTo>
                  <a:pt x="507841" y="1738017"/>
                </a:lnTo>
                <a:lnTo>
                  <a:pt x="549362" y="1758292"/>
                </a:lnTo>
                <a:lnTo>
                  <a:pt x="591838" y="1776499"/>
                </a:lnTo>
                <a:lnTo>
                  <a:pt x="635155" y="1792599"/>
                </a:lnTo>
                <a:lnTo>
                  <a:pt x="671526" y="1804276"/>
                </a:lnTo>
                <a:close/>
              </a:path>
            </a:pathLst>
          </a:custGeom>
          <a:solidFill>
            <a:srgbClr val="F1BE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g object 60"/>
          <p:cNvSpPr/>
          <p:nvPr/>
        </p:nvSpPr>
        <p:spPr>
          <a:xfrm>
            <a:off x="17616561" y="7688515"/>
            <a:ext cx="671830" cy="1257935"/>
          </a:xfrm>
          <a:custGeom>
            <a:avLst/>
            <a:gdLst/>
            <a:ahLst/>
            <a:cxnLst/>
            <a:rect l="l" t="t" r="r" b="b"/>
            <a:pathLst>
              <a:path w="671830" h="1257934">
                <a:moveTo>
                  <a:pt x="671437" y="1257401"/>
                </a:moveTo>
                <a:lnTo>
                  <a:pt x="671437" y="0"/>
                </a:lnTo>
                <a:lnTo>
                  <a:pt x="640728" y="25019"/>
                </a:lnTo>
                <a:lnTo>
                  <a:pt x="608254" y="57499"/>
                </a:lnTo>
                <a:lnTo>
                  <a:pt x="579222" y="93147"/>
                </a:lnTo>
                <a:lnTo>
                  <a:pt x="553905" y="131690"/>
                </a:lnTo>
                <a:lnTo>
                  <a:pt x="532577" y="172854"/>
                </a:lnTo>
                <a:lnTo>
                  <a:pt x="515512" y="216364"/>
                </a:lnTo>
                <a:lnTo>
                  <a:pt x="502984" y="261948"/>
                </a:lnTo>
                <a:lnTo>
                  <a:pt x="495266" y="309330"/>
                </a:lnTo>
                <a:lnTo>
                  <a:pt x="492633" y="358238"/>
                </a:lnTo>
                <a:lnTo>
                  <a:pt x="0" y="358238"/>
                </a:lnTo>
                <a:lnTo>
                  <a:pt x="1372" y="406565"/>
                </a:lnTo>
                <a:lnTo>
                  <a:pt x="5142" y="454255"/>
                </a:lnTo>
                <a:lnTo>
                  <a:pt x="11250" y="501249"/>
                </a:lnTo>
                <a:lnTo>
                  <a:pt x="19638" y="547489"/>
                </a:lnTo>
                <a:lnTo>
                  <a:pt x="30247" y="592914"/>
                </a:lnTo>
                <a:lnTo>
                  <a:pt x="43019" y="637467"/>
                </a:lnTo>
                <a:lnTo>
                  <a:pt x="57893" y="681089"/>
                </a:lnTo>
                <a:lnTo>
                  <a:pt x="74813" y="723721"/>
                </a:lnTo>
                <a:lnTo>
                  <a:pt x="93718" y="765304"/>
                </a:lnTo>
                <a:lnTo>
                  <a:pt x="114550" y="805779"/>
                </a:lnTo>
                <a:lnTo>
                  <a:pt x="137251" y="845087"/>
                </a:lnTo>
                <a:lnTo>
                  <a:pt x="161761" y="883171"/>
                </a:lnTo>
                <a:lnTo>
                  <a:pt x="188022" y="919969"/>
                </a:lnTo>
                <a:lnTo>
                  <a:pt x="215975" y="955425"/>
                </a:lnTo>
                <a:lnTo>
                  <a:pt x="245561" y="989479"/>
                </a:lnTo>
                <a:lnTo>
                  <a:pt x="276721" y="1022072"/>
                </a:lnTo>
                <a:lnTo>
                  <a:pt x="309397" y="1053146"/>
                </a:lnTo>
                <a:lnTo>
                  <a:pt x="343529" y="1082641"/>
                </a:lnTo>
                <a:lnTo>
                  <a:pt x="379060" y="1110499"/>
                </a:lnTo>
                <a:lnTo>
                  <a:pt x="415930" y="1136660"/>
                </a:lnTo>
                <a:lnTo>
                  <a:pt x="454080" y="1161067"/>
                </a:lnTo>
                <a:lnTo>
                  <a:pt x="493452" y="1183661"/>
                </a:lnTo>
                <a:lnTo>
                  <a:pt x="533987" y="1204381"/>
                </a:lnTo>
                <a:lnTo>
                  <a:pt x="575626" y="1223171"/>
                </a:lnTo>
                <a:lnTo>
                  <a:pt x="618310" y="1239970"/>
                </a:lnTo>
                <a:lnTo>
                  <a:pt x="661981" y="1254720"/>
                </a:lnTo>
                <a:lnTo>
                  <a:pt x="671437" y="1257401"/>
                </a:lnTo>
                <a:close/>
              </a:path>
            </a:pathLst>
          </a:custGeom>
          <a:solidFill>
            <a:srgbClr val="00A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g object 61"/>
          <p:cNvSpPr/>
          <p:nvPr/>
        </p:nvSpPr>
        <p:spPr>
          <a:xfrm>
            <a:off x="18143204" y="8319600"/>
            <a:ext cx="145415" cy="250825"/>
          </a:xfrm>
          <a:custGeom>
            <a:avLst/>
            <a:gdLst/>
            <a:ahLst/>
            <a:cxnLst/>
            <a:rect l="l" t="t" r="r" b="b"/>
            <a:pathLst>
              <a:path w="145415" h="250825">
                <a:moveTo>
                  <a:pt x="144795" y="250584"/>
                </a:moveTo>
                <a:lnTo>
                  <a:pt x="144795" y="0"/>
                </a:lnTo>
                <a:lnTo>
                  <a:pt x="0" y="0"/>
                </a:lnTo>
                <a:lnTo>
                  <a:pt x="0" y="250584"/>
                </a:lnTo>
                <a:lnTo>
                  <a:pt x="144795" y="250584"/>
                </a:lnTo>
                <a:close/>
              </a:path>
            </a:pathLst>
          </a:custGeom>
          <a:solidFill>
            <a:srgbClr val="99A8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g object 62"/>
          <p:cNvSpPr/>
          <p:nvPr/>
        </p:nvSpPr>
        <p:spPr>
          <a:xfrm>
            <a:off x="18219425" y="7779689"/>
            <a:ext cx="68580" cy="294640"/>
          </a:xfrm>
          <a:custGeom>
            <a:avLst/>
            <a:gdLst/>
            <a:ahLst/>
            <a:cxnLst/>
            <a:rect l="l" t="t" r="r" b="b"/>
            <a:pathLst>
              <a:path w="68580" h="294640">
                <a:moveTo>
                  <a:pt x="51193" y="294340"/>
                </a:moveTo>
                <a:lnTo>
                  <a:pt x="52737" y="294340"/>
                </a:lnTo>
                <a:lnTo>
                  <a:pt x="54261" y="294280"/>
                </a:lnTo>
                <a:lnTo>
                  <a:pt x="55825" y="294119"/>
                </a:lnTo>
                <a:lnTo>
                  <a:pt x="68574" y="290315"/>
                </a:lnTo>
                <a:lnTo>
                  <a:pt x="68574" y="0"/>
                </a:lnTo>
                <a:lnTo>
                  <a:pt x="31324" y="65315"/>
                </a:lnTo>
                <a:lnTo>
                  <a:pt x="16915" y="105208"/>
                </a:lnTo>
                <a:lnTo>
                  <a:pt x="7257" y="144562"/>
                </a:lnTo>
                <a:lnTo>
                  <a:pt x="1802" y="182317"/>
                </a:lnTo>
                <a:lnTo>
                  <a:pt x="0" y="217413"/>
                </a:lnTo>
                <a:lnTo>
                  <a:pt x="1302" y="248792"/>
                </a:lnTo>
                <a:lnTo>
                  <a:pt x="6509" y="266883"/>
                </a:lnTo>
                <a:lnTo>
                  <a:pt x="17540" y="281321"/>
                </a:lnTo>
                <a:lnTo>
                  <a:pt x="32924" y="290881"/>
                </a:lnTo>
                <a:lnTo>
                  <a:pt x="51193" y="294340"/>
                </a:lnTo>
                <a:close/>
              </a:path>
            </a:pathLst>
          </a:custGeom>
          <a:solidFill>
            <a:srgbClr val="F9E8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g object 63"/>
          <p:cNvSpPr/>
          <p:nvPr/>
        </p:nvSpPr>
        <p:spPr>
          <a:xfrm>
            <a:off x="18033496" y="7675429"/>
            <a:ext cx="254635" cy="226060"/>
          </a:xfrm>
          <a:custGeom>
            <a:avLst/>
            <a:gdLst/>
            <a:ahLst/>
            <a:cxnLst/>
            <a:rect l="l" t="t" r="r" b="b"/>
            <a:pathLst>
              <a:path w="254634" h="226059">
                <a:moveTo>
                  <a:pt x="254503" y="225960"/>
                </a:moveTo>
                <a:lnTo>
                  <a:pt x="254503" y="124860"/>
                </a:lnTo>
                <a:lnTo>
                  <a:pt x="0" y="0"/>
                </a:lnTo>
                <a:lnTo>
                  <a:pt x="254503" y="225960"/>
                </a:lnTo>
                <a:close/>
              </a:path>
            </a:pathLst>
          </a:custGeom>
          <a:solidFill>
            <a:srgbClr val="D91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g object 64"/>
          <p:cNvSpPr/>
          <p:nvPr/>
        </p:nvSpPr>
        <p:spPr>
          <a:xfrm>
            <a:off x="18033817" y="7675650"/>
            <a:ext cx="254635" cy="168910"/>
          </a:xfrm>
          <a:custGeom>
            <a:avLst/>
            <a:gdLst/>
            <a:ahLst/>
            <a:cxnLst/>
            <a:rect l="l" t="t" r="r" b="b"/>
            <a:pathLst>
              <a:path w="254634" h="168909">
                <a:moveTo>
                  <a:pt x="254182" y="168751"/>
                </a:moveTo>
                <a:lnTo>
                  <a:pt x="254182" y="124031"/>
                </a:lnTo>
                <a:lnTo>
                  <a:pt x="0" y="0"/>
                </a:lnTo>
                <a:lnTo>
                  <a:pt x="111031" y="98376"/>
                </a:lnTo>
                <a:lnTo>
                  <a:pt x="254182" y="168751"/>
                </a:lnTo>
                <a:close/>
              </a:path>
            </a:pathLst>
          </a:custGeom>
          <a:solidFill>
            <a:srgbClr val="A718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g object 65"/>
          <p:cNvSpPr/>
          <p:nvPr/>
        </p:nvSpPr>
        <p:spPr>
          <a:xfrm>
            <a:off x="14621299" y="9782092"/>
            <a:ext cx="947419" cy="505459"/>
          </a:xfrm>
          <a:custGeom>
            <a:avLst/>
            <a:gdLst/>
            <a:ahLst/>
            <a:cxnLst/>
            <a:rect l="l" t="t" r="r" b="b"/>
            <a:pathLst>
              <a:path w="947419" h="505459">
                <a:moveTo>
                  <a:pt x="0" y="504907"/>
                </a:moveTo>
                <a:lnTo>
                  <a:pt x="947145" y="504907"/>
                </a:lnTo>
                <a:lnTo>
                  <a:pt x="947145" y="0"/>
                </a:lnTo>
                <a:lnTo>
                  <a:pt x="0" y="0"/>
                </a:lnTo>
                <a:lnTo>
                  <a:pt x="0" y="504907"/>
                </a:lnTo>
                <a:close/>
              </a:path>
            </a:pathLst>
          </a:custGeom>
          <a:solidFill>
            <a:srgbClr val="F1BE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g object 66"/>
          <p:cNvSpPr/>
          <p:nvPr/>
        </p:nvSpPr>
        <p:spPr>
          <a:xfrm>
            <a:off x="15568445" y="9782092"/>
            <a:ext cx="153670" cy="505459"/>
          </a:xfrm>
          <a:custGeom>
            <a:avLst/>
            <a:gdLst/>
            <a:ahLst/>
            <a:cxnLst/>
            <a:rect l="l" t="t" r="r" b="b"/>
            <a:pathLst>
              <a:path w="153669" h="505459">
                <a:moveTo>
                  <a:pt x="153302" y="0"/>
                </a:moveTo>
                <a:lnTo>
                  <a:pt x="0" y="0"/>
                </a:lnTo>
                <a:lnTo>
                  <a:pt x="0" y="504907"/>
                </a:lnTo>
                <a:lnTo>
                  <a:pt x="153302" y="504907"/>
                </a:lnTo>
                <a:lnTo>
                  <a:pt x="153302" y="0"/>
                </a:lnTo>
                <a:close/>
              </a:path>
            </a:pathLst>
          </a:custGeom>
          <a:solidFill>
            <a:srgbClr val="F186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g object 67"/>
          <p:cNvSpPr/>
          <p:nvPr/>
        </p:nvSpPr>
        <p:spPr>
          <a:xfrm>
            <a:off x="14621299" y="9782092"/>
            <a:ext cx="1100455" cy="367665"/>
          </a:xfrm>
          <a:custGeom>
            <a:avLst/>
            <a:gdLst/>
            <a:ahLst/>
            <a:cxnLst/>
            <a:rect l="l" t="t" r="r" b="b"/>
            <a:pathLst>
              <a:path w="1100455" h="367665">
                <a:moveTo>
                  <a:pt x="550224" y="367593"/>
                </a:moveTo>
                <a:lnTo>
                  <a:pt x="1100448" y="0"/>
                </a:lnTo>
                <a:lnTo>
                  <a:pt x="0" y="0"/>
                </a:lnTo>
                <a:lnTo>
                  <a:pt x="550224" y="367593"/>
                </a:lnTo>
                <a:close/>
              </a:path>
            </a:pathLst>
          </a:custGeom>
          <a:solidFill>
            <a:srgbClr val="FDD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g object 68"/>
          <p:cNvSpPr/>
          <p:nvPr/>
        </p:nvSpPr>
        <p:spPr>
          <a:xfrm>
            <a:off x="13971613" y="8176882"/>
            <a:ext cx="1297305" cy="1770380"/>
          </a:xfrm>
          <a:custGeom>
            <a:avLst/>
            <a:gdLst/>
            <a:ahLst/>
            <a:cxnLst/>
            <a:rect l="l" t="t" r="r" b="b"/>
            <a:pathLst>
              <a:path w="1297305" h="1770379">
                <a:moveTo>
                  <a:pt x="755002" y="653986"/>
                </a:moveTo>
                <a:lnTo>
                  <a:pt x="377482" y="0"/>
                </a:lnTo>
                <a:lnTo>
                  <a:pt x="0" y="653986"/>
                </a:lnTo>
                <a:lnTo>
                  <a:pt x="269303" y="653986"/>
                </a:lnTo>
                <a:lnTo>
                  <a:pt x="269303" y="1000658"/>
                </a:lnTo>
                <a:lnTo>
                  <a:pt x="485686" y="1000658"/>
                </a:lnTo>
                <a:lnTo>
                  <a:pt x="485686" y="653986"/>
                </a:lnTo>
                <a:lnTo>
                  <a:pt x="755002" y="653986"/>
                </a:lnTo>
                <a:close/>
              </a:path>
              <a:path w="1297305" h="1770379">
                <a:moveTo>
                  <a:pt x="1297241" y="1423162"/>
                </a:moveTo>
                <a:lnTo>
                  <a:pt x="919746" y="769188"/>
                </a:lnTo>
                <a:lnTo>
                  <a:pt x="542239" y="1423162"/>
                </a:lnTo>
                <a:lnTo>
                  <a:pt x="811542" y="1423162"/>
                </a:lnTo>
                <a:lnTo>
                  <a:pt x="811542" y="1769833"/>
                </a:lnTo>
                <a:lnTo>
                  <a:pt x="1027938" y="1769833"/>
                </a:lnTo>
                <a:lnTo>
                  <a:pt x="1027938" y="1423162"/>
                </a:lnTo>
                <a:lnTo>
                  <a:pt x="1297241" y="1423162"/>
                </a:lnTo>
                <a:close/>
              </a:path>
            </a:pathLst>
          </a:custGeom>
          <a:solidFill>
            <a:srgbClr val="3746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g object 69"/>
          <p:cNvSpPr/>
          <p:nvPr/>
        </p:nvSpPr>
        <p:spPr>
          <a:xfrm>
            <a:off x="0" y="11"/>
            <a:ext cx="2564765" cy="2369820"/>
          </a:xfrm>
          <a:custGeom>
            <a:avLst/>
            <a:gdLst/>
            <a:ahLst/>
            <a:cxnLst/>
            <a:rect l="l" t="t" r="r" b="b"/>
            <a:pathLst>
              <a:path w="2564765" h="2369820">
                <a:moveTo>
                  <a:pt x="630351" y="983310"/>
                </a:moveTo>
                <a:lnTo>
                  <a:pt x="628357" y="934034"/>
                </a:lnTo>
                <a:lnTo>
                  <a:pt x="622465" y="885825"/>
                </a:lnTo>
                <a:lnTo>
                  <a:pt x="612838" y="838835"/>
                </a:lnTo>
                <a:lnTo>
                  <a:pt x="599643" y="793254"/>
                </a:lnTo>
                <a:lnTo>
                  <a:pt x="583031" y="749223"/>
                </a:lnTo>
                <a:lnTo>
                  <a:pt x="563143" y="706907"/>
                </a:lnTo>
                <a:lnTo>
                  <a:pt x="540169" y="666483"/>
                </a:lnTo>
                <a:lnTo>
                  <a:pt x="514235" y="628103"/>
                </a:lnTo>
                <a:lnTo>
                  <a:pt x="485508" y="591947"/>
                </a:lnTo>
                <a:lnTo>
                  <a:pt x="454152" y="558152"/>
                </a:lnTo>
                <a:lnTo>
                  <a:pt x="423684" y="529907"/>
                </a:lnTo>
                <a:lnTo>
                  <a:pt x="384149" y="498119"/>
                </a:lnTo>
                <a:lnTo>
                  <a:pt x="345744" y="472198"/>
                </a:lnTo>
                <a:lnTo>
                  <a:pt x="305295" y="449237"/>
                </a:lnTo>
                <a:lnTo>
                  <a:pt x="262966" y="429374"/>
                </a:lnTo>
                <a:lnTo>
                  <a:pt x="218909" y="412762"/>
                </a:lnTo>
                <a:lnTo>
                  <a:pt x="173316" y="399580"/>
                </a:lnTo>
                <a:lnTo>
                  <a:pt x="126326" y="389966"/>
                </a:lnTo>
                <a:lnTo>
                  <a:pt x="78105" y="384073"/>
                </a:lnTo>
                <a:lnTo>
                  <a:pt x="28829" y="382079"/>
                </a:lnTo>
                <a:lnTo>
                  <a:pt x="0" y="383247"/>
                </a:lnTo>
                <a:lnTo>
                  <a:pt x="0" y="531558"/>
                </a:lnTo>
                <a:lnTo>
                  <a:pt x="28689" y="529907"/>
                </a:lnTo>
                <a:lnTo>
                  <a:pt x="81686" y="532955"/>
                </a:lnTo>
                <a:lnTo>
                  <a:pt x="132816" y="541858"/>
                </a:lnTo>
                <a:lnTo>
                  <a:pt x="181762" y="556285"/>
                </a:lnTo>
                <a:lnTo>
                  <a:pt x="228219" y="575906"/>
                </a:lnTo>
                <a:lnTo>
                  <a:pt x="271881" y="600405"/>
                </a:lnTo>
                <a:lnTo>
                  <a:pt x="312432" y="629437"/>
                </a:lnTo>
                <a:lnTo>
                  <a:pt x="349567" y="662660"/>
                </a:lnTo>
                <a:lnTo>
                  <a:pt x="382816" y="699770"/>
                </a:lnTo>
                <a:lnTo>
                  <a:pt x="411873" y="740295"/>
                </a:lnTo>
                <a:lnTo>
                  <a:pt x="436384" y="783920"/>
                </a:lnTo>
                <a:lnTo>
                  <a:pt x="456018" y="830351"/>
                </a:lnTo>
                <a:lnTo>
                  <a:pt x="470458" y="879259"/>
                </a:lnTo>
                <a:lnTo>
                  <a:pt x="479374" y="930351"/>
                </a:lnTo>
                <a:lnTo>
                  <a:pt x="482409" y="983310"/>
                </a:lnTo>
                <a:lnTo>
                  <a:pt x="479361" y="1036269"/>
                </a:lnTo>
                <a:lnTo>
                  <a:pt x="470433" y="1087361"/>
                </a:lnTo>
                <a:lnTo>
                  <a:pt x="455980" y="1136281"/>
                </a:lnTo>
                <a:lnTo>
                  <a:pt x="436321" y="1182712"/>
                </a:lnTo>
                <a:lnTo>
                  <a:pt x="411810" y="1226337"/>
                </a:lnTo>
                <a:lnTo>
                  <a:pt x="382778" y="1266863"/>
                </a:lnTo>
                <a:lnTo>
                  <a:pt x="349567" y="1303959"/>
                </a:lnTo>
                <a:lnTo>
                  <a:pt x="312432" y="1337195"/>
                </a:lnTo>
                <a:lnTo>
                  <a:pt x="271881" y="1366227"/>
                </a:lnTo>
                <a:lnTo>
                  <a:pt x="228219" y="1390713"/>
                </a:lnTo>
                <a:lnTo>
                  <a:pt x="181762" y="1410347"/>
                </a:lnTo>
                <a:lnTo>
                  <a:pt x="132816" y="1424774"/>
                </a:lnTo>
                <a:lnTo>
                  <a:pt x="81686" y="1433677"/>
                </a:lnTo>
                <a:lnTo>
                  <a:pt x="28689" y="1436712"/>
                </a:lnTo>
                <a:lnTo>
                  <a:pt x="0" y="1435061"/>
                </a:lnTo>
                <a:lnTo>
                  <a:pt x="0" y="1583385"/>
                </a:lnTo>
                <a:lnTo>
                  <a:pt x="78003" y="1582547"/>
                </a:lnTo>
                <a:lnTo>
                  <a:pt x="126250" y="1576666"/>
                </a:lnTo>
                <a:lnTo>
                  <a:pt x="173266" y="1567053"/>
                </a:lnTo>
                <a:lnTo>
                  <a:pt x="218884" y="1553870"/>
                </a:lnTo>
                <a:lnTo>
                  <a:pt x="262940" y="1537258"/>
                </a:lnTo>
                <a:lnTo>
                  <a:pt x="305282" y="1517396"/>
                </a:lnTo>
                <a:lnTo>
                  <a:pt x="345744" y="1494421"/>
                </a:lnTo>
                <a:lnTo>
                  <a:pt x="384149" y="1468513"/>
                </a:lnTo>
                <a:lnTo>
                  <a:pt x="420331" y="1439811"/>
                </a:lnTo>
                <a:lnTo>
                  <a:pt x="454152" y="1408480"/>
                </a:lnTo>
                <a:lnTo>
                  <a:pt x="485521" y="1374686"/>
                </a:lnTo>
                <a:lnTo>
                  <a:pt x="514248" y="1338503"/>
                </a:lnTo>
                <a:lnTo>
                  <a:pt x="540194" y="1300111"/>
                </a:lnTo>
                <a:lnTo>
                  <a:pt x="563194" y="1259674"/>
                </a:lnTo>
                <a:lnTo>
                  <a:pt x="583082" y="1217345"/>
                </a:lnTo>
                <a:lnTo>
                  <a:pt x="599706" y="1173314"/>
                </a:lnTo>
                <a:lnTo>
                  <a:pt x="612902" y="1127721"/>
                </a:lnTo>
                <a:lnTo>
                  <a:pt x="622515" y="1080744"/>
                </a:lnTo>
                <a:lnTo>
                  <a:pt x="628383" y="1032560"/>
                </a:lnTo>
                <a:lnTo>
                  <a:pt x="630351" y="983310"/>
                </a:lnTo>
                <a:close/>
              </a:path>
              <a:path w="2564765" h="2369820">
                <a:moveTo>
                  <a:pt x="1994344" y="214147"/>
                </a:moveTo>
                <a:lnTo>
                  <a:pt x="1991258" y="160972"/>
                </a:lnTo>
                <a:lnTo>
                  <a:pt x="1982241" y="109524"/>
                </a:lnTo>
                <a:lnTo>
                  <a:pt x="1967636" y="60172"/>
                </a:lnTo>
                <a:lnTo>
                  <a:pt x="1947811" y="13309"/>
                </a:lnTo>
                <a:lnTo>
                  <a:pt x="1940331" y="0"/>
                </a:lnTo>
                <a:lnTo>
                  <a:pt x="1759458" y="0"/>
                </a:lnTo>
                <a:lnTo>
                  <a:pt x="1786750" y="31813"/>
                </a:lnTo>
                <a:lnTo>
                  <a:pt x="1811870" y="72250"/>
                </a:lnTo>
                <a:lnTo>
                  <a:pt x="1830590" y="116509"/>
                </a:lnTo>
                <a:lnTo>
                  <a:pt x="1842312" y="164007"/>
                </a:lnTo>
                <a:lnTo>
                  <a:pt x="1846402" y="214147"/>
                </a:lnTo>
                <a:lnTo>
                  <a:pt x="1842363" y="264274"/>
                </a:lnTo>
                <a:lnTo>
                  <a:pt x="1830692" y="311734"/>
                </a:lnTo>
                <a:lnTo>
                  <a:pt x="1811985" y="355968"/>
                </a:lnTo>
                <a:lnTo>
                  <a:pt x="1786839" y="396417"/>
                </a:lnTo>
                <a:lnTo>
                  <a:pt x="1755863" y="432485"/>
                </a:lnTo>
                <a:lnTo>
                  <a:pt x="1719757" y="463410"/>
                </a:lnTo>
                <a:lnTo>
                  <a:pt x="1679295" y="488543"/>
                </a:lnTo>
                <a:lnTo>
                  <a:pt x="1635023" y="507250"/>
                </a:lnTo>
                <a:lnTo>
                  <a:pt x="1587525" y="518934"/>
                </a:lnTo>
                <a:lnTo>
                  <a:pt x="1537360" y="522960"/>
                </a:lnTo>
                <a:lnTo>
                  <a:pt x="1487182" y="518934"/>
                </a:lnTo>
                <a:lnTo>
                  <a:pt x="1439646" y="507250"/>
                </a:lnTo>
                <a:lnTo>
                  <a:pt x="1395361" y="488543"/>
                </a:lnTo>
                <a:lnTo>
                  <a:pt x="1354899" y="463410"/>
                </a:lnTo>
                <a:lnTo>
                  <a:pt x="1318856" y="432485"/>
                </a:lnTo>
                <a:lnTo>
                  <a:pt x="1287957" y="396468"/>
                </a:lnTo>
                <a:lnTo>
                  <a:pt x="1262799" y="356031"/>
                </a:lnTo>
                <a:lnTo>
                  <a:pt x="1244053" y="311772"/>
                </a:lnTo>
                <a:lnTo>
                  <a:pt x="1232357" y="264287"/>
                </a:lnTo>
                <a:lnTo>
                  <a:pt x="1228318" y="214147"/>
                </a:lnTo>
                <a:lnTo>
                  <a:pt x="1232344" y="164020"/>
                </a:lnTo>
                <a:lnTo>
                  <a:pt x="1244028" y="116547"/>
                </a:lnTo>
                <a:lnTo>
                  <a:pt x="1262735" y="72313"/>
                </a:lnTo>
                <a:lnTo>
                  <a:pt x="1287868" y="31877"/>
                </a:lnTo>
                <a:lnTo>
                  <a:pt x="1315250" y="0"/>
                </a:lnTo>
                <a:lnTo>
                  <a:pt x="1134389" y="0"/>
                </a:lnTo>
                <a:lnTo>
                  <a:pt x="1107084" y="60172"/>
                </a:lnTo>
                <a:lnTo>
                  <a:pt x="1092479" y="109524"/>
                </a:lnTo>
                <a:lnTo>
                  <a:pt x="1083462" y="160972"/>
                </a:lnTo>
                <a:lnTo>
                  <a:pt x="1080376" y="214147"/>
                </a:lnTo>
                <a:lnTo>
                  <a:pt x="1083462" y="267322"/>
                </a:lnTo>
                <a:lnTo>
                  <a:pt x="1092479" y="318770"/>
                </a:lnTo>
                <a:lnTo>
                  <a:pt x="1107084" y="368109"/>
                </a:lnTo>
                <a:lnTo>
                  <a:pt x="1126909" y="414972"/>
                </a:lnTo>
                <a:lnTo>
                  <a:pt x="1151623" y="458990"/>
                </a:lnTo>
                <a:lnTo>
                  <a:pt x="1180858" y="499795"/>
                </a:lnTo>
                <a:lnTo>
                  <a:pt x="1214259" y="537006"/>
                </a:lnTo>
                <a:lnTo>
                  <a:pt x="1251483" y="570395"/>
                </a:lnTo>
                <a:lnTo>
                  <a:pt x="1292301" y="599605"/>
                </a:lnTo>
                <a:lnTo>
                  <a:pt x="1336319" y="624293"/>
                </a:lnTo>
                <a:lnTo>
                  <a:pt x="1383195" y="644118"/>
                </a:lnTo>
                <a:lnTo>
                  <a:pt x="1432547" y="658698"/>
                </a:lnTo>
                <a:lnTo>
                  <a:pt x="1484007" y="667715"/>
                </a:lnTo>
                <a:lnTo>
                  <a:pt x="1537208" y="670801"/>
                </a:lnTo>
                <a:lnTo>
                  <a:pt x="1590573" y="667715"/>
                </a:lnTo>
                <a:lnTo>
                  <a:pt x="1642059" y="658698"/>
                </a:lnTo>
                <a:lnTo>
                  <a:pt x="1691436" y="644118"/>
                </a:lnTo>
                <a:lnTo>
                  <a:pt x="1738337" y="624293"/>
                </a:lnTo>
                <a:lnTo>
                  <a:pt x="1782381" y="599605"/>
                </a:lnTo>
                <a:lnTo>
                  <a:pt x="1823212" y="570395"/>
                </a:lnTo>
                <a:lnTo>
                  <a:pt x="1860448" y="537006"/>
                </a:lnTo>
                <a:lnTo>
                  <a:pt x="1873059" y="522960"/>
                </a:lnTo>
                <a:lnTo>
                  <a:pt x="1893862" y="499795"/>
                </a:lnTo>
                <a:lnTo>
                  <a:pt x="1923097" y="458990"/>
                </a:lnTo>
                <a:lnTo>
                  <a:pt x="1947811" y="414972"/>
                </a:lnTo>
                <a:lnTo>
                  <a:pt x="1967636" y="368109"/>
                </a:lnTo>
                <a:lnTo>
                  <a:pt x="1982241" y="318770"/>
                </a:lnTo>
                <a:lnTo>
                  <a:pt x="1991258" y="267322"/>
                </a:lnTo>
                <a:lnTo>
                  <a:pt x="1994344" y="214147"/>
                </a:lnTo>
                <a:close/>
              </a:path>
              <a:path w="2564765" h="2369820">
                <a:moveTo>
                  <a:pt x="2564346" y="116840"/>
                </a:moveTo>
                <a:lnTo>
                  <a:pt x="2560967" y="83820"/>
                </a:lnTo>
                <a:lnTo>
                  <a:pt x="2551290" y="52070"/>
                </a:lnTo>
                <a:lnTo>
                  <a:pt x="2536012" y="24130"/>
                </a:lnTo>
                <a:lnTo>
                  <a:pt x="2515819" y="0"/>
                </a:lnTo>
                <a:lnTo>
                  <a:pt x="2218055" y="0"/>
                </a:lnTo>
                <a:lnTo>
                  <a:pt x="2230450" y="43180"/>
                </a:lnTo>
                <a:lnTo>
                  <a:pt x="2244204" y="99060"/>
                </a:lnTo>
                <a:lnTo>
                  <a:pt x="2403233" y="99060"/>
                </a:lnTo>
                <a:lnTo>
                  <a:pt x="2407234" y="100330"/>
                </a:lnTo>
                <a:lnTo>
                  <a:pt x="2410637" y="104140"/>
                </a:lnTo>
                <a:lnTo>
                  <a:pt x="2413889" y="107950"/>
                </a:lnTo>
                <a:lnTo>
                  <a:pt x="2415819" y="111760"/>
                </a:lnTo>
                <a:lnTo>
                  <a:pt x="2415819" y="314960"/>
                </a:lnTo>
                <a:lnTo>
                  <a:pt x="2413889" y="318770"/>
                </a:lnTo>
                <a:lnTo>
                  <a:pt x="2410637" y="322580"/>
                </a:lnTo>
                <a:lnTo>
                  <a:pt x="2407234" y="325120"/>
                </a:lnTo>
                <a:lnTo>
                  <a:pt x="2403233" y="327660"/>
                </a:lnTo>
                <a:lnTo>
                  <a:pt x="2244204" y="327660"/>
                </a:lnTo>
                <a:lnTo>
                  <a:pt x="2230450" y="383540"/>
                </a:lnTo>
                <a:lnTo>
                  <a:pt x="2215413" y="436867"/>
                </a:lnTo>
                <a:lnTo>
                  <a:pt x="2196592" y="486397"/>
                </a:lnTo>
                <a:lnTo>
                  <a:pt x="2174125" y="535927"/>
                </a:lnTo>
                <a:lnTo>
                  <a:pt x="2148192" y="582917"/>
                </a:lnTo>
                <a:lnTo>
                  <a:pt x="2118156" y="632447"/>
                </a:lnTo>
                <a:lnTo>
                  <a:pt x="2227046" y="740397"/>
                </a:lnTo>
                <a:lnTo>
                  <a:pt x="2228824" y="742937"/>
                </a:lnTo>
                <a:lnTo>
                  <a:pt x="2230005" y="744207"/>
                </a:lnTo>
                <a:lnTo>
                  <a:pt x="2232228" y="750557"/>
                </a:lnTo>
                <a:lnTo>
                  <a:pt x="2232228" y="755637"/>
                </a:lnTo>
                <a:lnTo>
                  <a:pt x="2231783" y="758177"/>
                </a:lnTo>
                <a:lnTo>
                  <a:pt x="2230005" y="761987"/>
                </a:lnTo>
                <a:lnTo>
                  <a:pt x="2228824" y="763257"/>
                </a:lnTo>
                <a:lnTo>
                  <a:pt x="2227046" y="765797"/>
                </a:lnTo>
                <a:lnTo>
                  <a:pt x="2088273" y="904227"/>
                </a:lnTo>
                <a:lnTo>
                  <a:pt x="2086508" y="905497"/>
                </a:lnTo>
                <a:lnTo>
                  <a:pt x="2084438" y="906767"/>
                </a:lnTo>
                <a:lnTo>
                  <a:pt x="2082355" y="906767"/>
                </a:lnTo>
                <a:lnTo>
                  <a:pt x="2080145" y="908037"/>
                </a:lnTo>
                <a:lnTo>
                  <a:pt x="2075408" y="908037"/>
                </a:lnTo>
                <a:lnTo>
                  <a:pt x="2073186" y="906767"/>
                </a:lnTo>
                <a:lnTo>
                  <a:pt x="2069045" y="905497"/>
                </a:lnTo>
                <a:lnTo>
                  <a:pt x="2067267" y="904227"/>
                </a:lnTo>
                <a:lnTo>
                  <a:pt x="2065350" y="902957"/>
                </a:lnTo>
                <a:lnTo>
                  <a:pt x="1956460" y="793737"/>
                </a:lnTo>
                <a:lnTo>
                  <a:pt x="1906905" y="824217"/>
                </a:lnTo>
                <a:lnTo>
                  <a:pt x="1860194" y="849617"/>
                </a:lnTo>
                <a:lnTo>
                  <a:pt x="1811375" y="872477"/>
                </a:lnTo>
                <a:lnTo>
                  <a:pt x="1760613" y="890257"/>
                </a:lnTo>
                <a:lnTo>
                  <a:pt x="1708073" y="905497"/>
                </a:lnTo>
                <a:lnTo>
                  <a:pt x="1651711" y="919467"/>
                </a:lnTo>
                <a:lnTo>
                  <a:pt x="1651711" y="1078217"/>
                </a:lnTo>
                <a:lnTo>
                  <a:pt x="1649793" y="1082027"/>
                </a:lnTo>
                <a:lnTo>
                  <a:pt x="1646542" y="1085837"/>
                </a:lnTo>
                <a:lnTo>
                  <a:pt x="1643138" y="1089647"/>
                </a:lnTo>
                <a:lnTo>
                  <a:pt x="1639138" y="1090917"/>
                </a:lnTo>
                <a:lnTo>
                  <a:pt x="1435582" y="1090917"/>
                </a:lnTo>
                <a:lnTo>
                  <a:pt x="1431582" y="1089647"/>
                </a:lnTo>
                <a:lnTo>
                  <a:pt x="1428178" y="1085837"/>
                </a:lnTo>
                <a:lnTo>
                  <a:pt x="1424927" y="1082027"/>
                </a:lnTo>
                <a:lnTo>
                  <a:pt x="1422996" y="1078217"/>
                </a:lnTo>
                <a:lnTo>
                  <a:pt x="1422996" y="1041387"/>
                </a:lnTo>
                <a:lnTo>
                  <a:pt x="1422996" y="979157"/>
                </a:lnTo>
                <a:lnTo>
                  <a:pt x="1422996" y="919467"/>
                </a:lnTo>
                <a:lnTo>
                  <a:pt x="1376883" y="908037"/>
                </a:lnTo>
                <a:lnTo>
                  <a:pt x="1366634" y="905497"/>
                </a:lnTo>
                <a:lnTo>
                  <a:pt x="1314107" y="890257"/>
                </a:lnTo>
                <a:lnTo>
                  <a:pt x="1263345" y="872477"/>
                </a:lnTo>
                <a:lnTo>
                  <a:pt x="1214513" y="849617"/>
                </a:lnTo>
                <a:lnTo>
                  <a:pt x="1167803" y="824217"/>
                </a:lnTo>
                <a:lnTo>
                  <a:pt x="1118247" y="793737"/>
                </a:lnTo>
                <a:lnTo>
                  <a:pt x="1007440" y="904227"/>
                </a:lnTo>
                <a:lnTo>
                  <a:pt x="1005662" y="905497"/>
                </a:lnTo>
                <a:lnTo>
                  <a:pt x="1003592" y="906767"/>
                </a:lnTo>
                <a:lnTo>
                  <a:pt x="1001522" y="906767"/>
                </a:lnTo>
                <a:lnTo>
                  <a:pt x="999312" y="908037"/>
                </a:lnTo>
                <a:lnTo>
                  <a:pt x="994575" y="908037"/>
                </a:lnTo>
                <a:lnTo>
                  <a:pt x="992352" y="906767"/>
                </a:lnTo>
                <a:lnTo>
                  <a:pt x="988212" y="905497"/>
                </a:lnTo>
                <a:lnTo>
                  <a:pt x="986434" y="904227"/>
                </a:lnTo>
                <a:lnTo>
                  <a:pt x="984516" y="902957"/>
                </a:lnTo>
                <a:lnTo>
                  <a:pt x="845743" y="763257"/>
                </a:lnTo>
                <a:lnTo>
                  <a:pt x="844562" y="761987"/>
                </a:lnTo>
                <a:lnTo>
                  <a:pt x="843826" y="759447"/>
                </a:lnTo>
                <a:lnTo>
                  <a:pt x="842937" y="758177"/>
                </a:lnTo>
                <a:lnTo>
                  <a:pt x="842492" y="755637"/>
                </a:lnTo>
                <a:lnTo>
                  <a:pt x="842492" y="750557"/>
                </a:lnTo>
                <a:lnTo>
                  <a:pt x="844715" y="744207"/>
                </a:lnTo>
                <a:lnTo>
                  <a:pt x="845896" y="742937"/>
                </a:lnTo>
                <a:lnTo>
                  <a:pt x="847674" y="740397"/>
                </a:lnTo>
                <a:lnTo>
                  <a:pt x="956551" y="632447"/>
                </a:lnTo>
                <a:lnTo>
                  <a:pt x="926515" y="582917"/>
                </a:lnTo>
                <a:lnTo>
                  <a:pt x="900582" y="535927"/>
                </a:lnTo>
                <a:lnTo>
                  <a:pt x="878128" y="486397"/>
                </a:lnTo>
                <a:lnTo>
                  <a:pt x="859307" y="436867"/>
                </a:lnTo>
                <a:lnTo>
                  <a:pt x="844270" y="383540"/>
                </a:lnTo>
                <a:lnTo>
                  <a:pt x="830364" y="327660"/>
                </a:lnTo>
                <a:lnTo>
                  <a:pt x="671334" y="327660"/>
                </a:lnTo>
                <a:lnTo>
                  <a:pt x="667334" y="325120"/>
                </a:lnTo>
                <a:lnTo>
                  <a:pt x="663930" y="322580"/>
                </a:lnTo>
                <a:lnTo>
                  <a:pt x="660679" y="318770"/>
                </a:lnTo>
                <a:lnTo>
                  <a:pt x="658749" y="314960"/>
                </a:lnTo>
                <a:lnTo>
                  <a:pt x="658749" y="128270"/>
                </a:lnTo>
                <a:lnTo>
                  <a:pt x="658749" y="111760"/>
                </a:lnTo>
                <a:lnTo>
                  <a:pt x="660527" y="107950"/>
                </a:lnTo>
                <a:lnTo>
                  <a:pt x="667334" y="100330"/>
                </a:lnTo>
                <a:lnTo>
                  <a:pt x="671334" y="99060"/>
                </a:lnTo>
                <a:lnTo>
                  <a:pt x="830364" y="99060"/>
                </a:lnTo>
                <a:lnTo>
                  <a:pt x="844270" y="43180"/>
                </a:lnTo>
                <a:lnTo>
                  <a:pt x="856653" y="0"/>
                </a:lnTo>
                <a:lnTo>
                  <a:pt x="638835" y="0"/>
                </a:lnTo>
                <a:lnTo>
                  <a:pt x="651217" y="10160"/>
                </a:lnTo>
                <a:lnTo>
                  <a:pt x="663117" y="36830"/>
                </a:lnTo>
                <a:lnTo>
                  <a:pt x="664476" y="64770"/>
                </a:lnTo>
                <a:lnTo>
                  <a:pt x="654469" y="92710"/>
                </a:lnTo>
                <a:lnTo>
                  <a:pt x="661174" y="73774"/>
                </a:lnTo>
                <a:lnTo>
                  <a:pt x="664121" y="65595"/>
                </a:lnTo>
                <a:lnTo>
                  <a:pt x="662762" y="37274"/>
                </a:lnTo>
                <a:lnTo>
                  <a:pt x="650900" y="11531"/>
                </a:lnTo>
                <a:lnTo>
                  <a:pt x="638365" y="0"/>
                </a:lnTo>
                <a:lnTo>
                  <a:pt x="638213" y="0"/>
                </a:lnTo>
                <a:lnTo>
                  <a:pt x="559765" y="0"/>
                </a:lnTo>
                <a:lnTo>
                  <a:pt x="263080" y="0"/>
                </a:lnTo>
                <a:lnTo>
                  <a:pt x="270713" y="1854"/>
                </a:lnTo>
                <a:lnTo>
                  <a:pt x="320586" y="15430"/>
                </a:lnTo>
                <a:lnTo>
                  <a:pt x="369392" y="31432"/>
                </a:lnTo>
                <a:lnTo>
                  <a:pt x="417055" y="49784"/>
                </a:lnTo>
                <a:lnTo>
                  <a:pt x="463524" y="70434"/>
                </a:lnTo>
                <a:lnTo>
                  <a:pt x="508711" y="93306"/>
                </a:lnTo>
                <a:lnTo>
                  <a:pt x="512381" y="95415"/>
                </a:lnTo>
                <a:lnTo>
                  <a:pt x="511556" y="101600"/>
                </a:lnTo>
                <a:lnTo>
                  <a:pt x="511187" y="107950"/>
                </a:lnTo>
                <a:lnTo>
                  <a:pt x="511111" y="309880"/>
                </a:lnTo>
                <a:lnTo>
                  <a:pt x="524167" y="374650"/>
                </a:lnTo>
                <a:lnTo>
                  <a:pt x="559638" y="426707"/>
                </a:lnTo>
                <a:lnTo>
                  <a:pt x="612203" y="462267"/>
                </a:lnTo>
                <a:lnTo>
                  <a:pt x="676656" y="474967"/>
                </a:lnTo>
                <a:lnTo>
                  <a:pt x="716749" y="474967"/>
                </a:lnTo>
                <a:lnTo>
                  <a:pt x="728446" y="509257"/>
                </a:lnTo>
                <a:lnTo>
                  <a:pt x="741527" y="543547"/>
                </a:lnTo>
                <a:lnTo>
                  <a:pt x="755942" y="576567"/>
                </a:lnTo>
                <a:lnTo>
                  <a:pt x="771626" y="608317"/>
                </a:lnTo>
                <a:lnTo>
                  <a:pt x="743369" y="636257"/>
                </a:lnTo>
                <a:lnTo>
                  <a:pt x="713854" y="676897"/>
                </a:lnTo>
                <a:lnTo>
                  <a:pt x="697865" y="721347"/>
                </a:lnTo>
                <a:lnTo>
                  <a:pt x="694982" y="750557"/>
                </a:lnTo>
                <a:lnTo>
                  <a:pt x="695083" y="758177"/>
                </a:lnTo>
                <a:lnTo>
                  <a:pt x="701649" y="800087"/>
                </a:lnTo>
                <a:lnTo>
                  <a:pt x="722236" y="844537"/>
                </a:lnTo>
                <a:lnTo>
                  <a:pt x="880211" y="1007097"/>
                </a:lnTo>
                <a:lnTo>
                  <a:pt x="920216" y="1036307"/>
                </a:lnTo>
                <a:lnTo>
                  <a:pt x="965657" y="1052817"/>
                </a:lnTo>
                <a:lnTo>
                  <a:pt x="981392" y="1055357"/>
                </a:lnTo>
                <a:lnTo>
                  <a:pt x="1013079" y="1055357"/>
                </a:lnTo>
                <a:lnTo>
                  <a:pt x="1059522" y="1043927"/>
                </a:lnTo>
                <a:lnTo>
                  <a:pt x="1101775" y="1018527"/>
                </a:lnTo>
                <a:lnTo>
                  <a:pt x="1142517" y="979157"/>
                </a:lnTo>
                <a:lnTo>
                  <a:pt x="1174623" y="994397"/>
                </a:lnTo>
                <a:lnTo>
                  <a:pt x="1241082" y="1022337"/>
                </a:lnTo>
                <a:lnTo>
                  <a:pt x="1275359" y="1033767"/>
                </a:lnTo>
                <a:lnTo>
                  <a:pt x="1275435" y="1078217"/>
                </a:lnTo>
                <a:lnTo>
                  <a:pt x="1275651" y="1082027"/>
                </a:lnTo>
                <a:lnTo>
                  <a:pt x="1287056" y="1065517"/>
                </a:lnTo>
                <a:lnTo>
                  <a:pt x="1302473" y="1052817"/>
                </a:lnTo>
                <a:lnTo>
                  <a:pt x="1321054" y="1045197"/>
                </a:lnTo>
                <a:lnTo>
                  <a:pt x="1341932" y="1041387"/>
                </a:lnTo>
                <a:lnTo>
                  <a:pt x="1370711" y="1047737"/>
                </a:lnTo>
                <a:lnTo>
                  <a:pt x="1394231" y="1062977"/>
                </a:lnTo>
                <a:lnTo>
                  <a:pt x="1410081" y="1087107"/>
                </a:lnTo>
                <a:lnTo>
                  <a:pt x="1415897" y="1115047"/>
                </a:lnTo>
                <a:lnTo>
                  <a:pt x="1413573" y="1145527"/>
                </a:lnTo>
                <a:lnTo>
                  <a:pt x="1412100" y="1151851"/>
                </a:lnTo>
                <a:lnTo>
                  <a:pt x="1412201" y="1150747"/>
                </a:lnTo>
                <a:lnTo>
                  <a:pt x="1413040" y="1147165"/>
                </a:lnTo>
                <a:lnTo>
                  <a:pt x="1414411" y="1128712"/>
                </a:lnTo>
                <a:lnTo>
                  <a:pt x="1415605" y="1116812"/>
                </a:lnTo>
                <a:lnTo>
                  <a:pt x="1409788" y="1088047"/>
                </a:lnTo>
                <a:lnTo>
                  <a:pt x="1408887" y="1086713"/>
                </a:lnTo>
                <a:lnTo>
                  <a:pt x="1408887" y="1165745"/>
                </a:lnTo>
                <a:lnTo>
                  <a:pt x="1406817" y="1174737"/>
                </a:lnTo>
                <a:lnTo>
                  <a:pt x="1406398" y="1175804"/>
                </a:lnTo>
                <a:lnTo>
                  <a:pt x="1408277" y="1167688"/>
                </a:lnTo>
                <a:lnTo>
                  <a:pt x="1408887" y="1165745"/>
                </a:lnTo>
                <a:lnTo>
                  <a:pt x="1408887" y="1086713"/>
                </a:lnTo>
                <a:lnTo>
                  <a:pt x="1397025" y="1069149"/>
                </a:lnTo>
                <a:lnTo>
                  <a:pt x="1397025" y="1199997"/>
                </a:lnTo>
                <a:lnTo>
                  <a:pt x="1395996" y="1202677"/>
                </a:lnTo>
                <a:lnTo>
                  <a:pt x="1395514" y="1203515"/>
                </a:lnTo>
                <a:lnTo>
                  <a:pt x="1396593" y="1200797"/>
                </a:lnTo>
                <a:lnTo>
                  <a:pt x="1397025" y="1199997"/>
                </a:lnTo>
                <a:lnTo>
                  <a:pt x="1397025" y="1069149"/>
                </a:lnTo>
                <a:lnTo>
                  <a:pt x="1393926" y="1064552"/>
                </a:lnTo>
                <a:lnTo>
                  <a:pt x="1393799" y="1064475"/>
                </a:lnTo>
                <a:lnTo>
                  <a:pt x="1370266" y="1048550"/>
                </a:lnTo>
                <a:lnTo>
                  <a:pt x="1341488" y="1042746"/>
                </a:lnTo>
                <a:lnTo>
                  <a:pt x="1320609" y="1045730"/>
                </a:lnTo>
                <a:lnTo>
                  <a:pt x="1314983" y="1048270"/>
                </a:lnTo>
                <a:lnTo>
                  <a:pt x="1312849" y="1048702"/>
                </a:lnTo>
                <a:lnTo>
                  <a:pt x="1310436" y="1050328"/>
                </a:lnTo>
                <a:lnTo>
                  <a:pt x="1302029" y="1054125"/>
                </a:lnTo>
                <a:lnTo>
                  <a:pt x="1290688" y="1063650"/>
                </a:lnTo>
                <a:lnTo>
                  <a:pt x="1289342" y="1064552"/>
                </a:lnTo>
                <a:lnTo>
                  <a:pt x="1288986" y="1065072"/>
                </a:lnTo>
                <a:lnTo>
                  <a:pt x="1286611" y="1067066"/>
                </a:lnTo>
                <a:lnTo>
                  <a:pt x="1275207" y="1083691"/>
                </a:lnTo>
                <a:lnTo>
                  <a:pt x="1275422" y="1085176"/>
                </a:lnTo>
                <a:lnTo>
                  <a:pt x="1273479" y="1088047"/>
                </a:lnTo>
                <a:lnTo>
                  <a:pt x="1267663" y="1116812"/>
                </a:lnTo>
                <a:lnTo>
                  <a:pt x="1266621" y="1127379"/>
                </a:lnTo>
                <a:lnTo>
                  <a:pt x="1263599" y="1137119"/>
                </a:lnTo>
                <a:lnTo>
                  <a:pt x="1235824" y="1164996"/>
                </a:lnTo>
                <a:lnTo>
                  <a:pt x="1215440" y="1169136"/>
                </a:lnTo>
                <a:lnTo>
                  <a:pt x="1025194" y="1169136"/>
                </a:lnTo>
                <a:lnTo>
                  <a:pt x="1011440" y="1225461"/>
                </a:lnTo>
                <a:lnTo>
                  <a:pt x="997851" y="1275295"/>
                </a:lnTo>
                <a:lnTo>
                  <a:pt x="981837" y="1324063"/>
                </a:lnTo>
                <a:lnTo>
                  <a:pt x="963472" y="1371701"/>
                </a:lnTo>
                <a:lnTo>
                  <a:pt x="942809" y="1418132"/>
                </a:lnTo>
                <a:lnTo>
                  <a:pt x="919911" y="1463294"/>
                </a:lnTo>
                <a:lnTo>
                  <a:pt x="894867" y="1507083"/>
                </a:lnTo>
                <a:lnTo>
                  <a:pt x="864831" y="1556613"/>
                </a:lnTo>
                <a:lnTo>
                  <a:pt x="999312" y="1690992"/>
                </a:lnTo>
                <a:lnTo>
                  <a:pt x="1014691" y="1721142"/>
                </a:lnTo>
                <a:lnTo>
                  <a:pt x="1014691" y="1734451"/>
                </a:lnTo>
                <a:lnTo>
                  <a:pt x="1013358" y="1741246"/>
                </a:lnTo>
                <a:lnTo>
                  <a:pt x="1008329" y="1753666"/>
                </a:lnTo>
                <a:lnTo>
                  <a:pt x="1004633" y="1759432"/>
                </a:lnTo>
                <a:lnTo>
                  <a:pt x="999312" y="1764601"/>
                </a:lnTo>
                <a:lnTo>
                  <a:pt x="810691" y="1953094"/>
                </a:lnTo>
                <a:lnTo>
                  <a:pt x="780503" y="1968461"/>
                </a:lnTo>
                <a:lnTo>
                  <a:pt x="767041" y="1968461"/>
                </a:lnTo>
                <a:lnTo>
                  <a:pt x="695883" y="1912150"/>
                </a:lnTo>
                <a:lnTo>
                  <a:pt x="602386" y="1818716"/>
                </a:lnTo>
                <a:lnTo>
                  <a:pt x="552831" y="1848726"/>
                </a:lnTo>
                <a:lnTo>
                  <a:pt x="509003" y="1873808"/>
                </a:lnTo>
                <a:lnTo>
                  <a:pt x="463816" y="1896694"/>
                </a:lnTo>
                <a:lnTo>
                  <a:pt x="417360" y="1917331"/>
                </a:lnTo>
                <a:lnTo>
                  <a:pt x="369684" y="1935670"/>
                </a:lnTo>
                <a:lnTo>
                  <a:pt x="320878" y="1951647"/>
                </a:lnTo>
                <a:lnTo>
                  <a:pt x="271005" y="1965210"/>
                </a:lnTo>
                <a:lnTo>
                  <a:pt x="214642" y="1978964"/>
                </a:lnTo>
                <a:lnTo>
                  <a:pt x="214630" y="2169223"/>
                </a:lnTo>
                <a:lnTo>
                  <a:pt x="199402" y="2206040"/>
                </a:lnTo>
                <a:lnTo>
                  <a:pt x="162420" y="2221407"/>
                </a:lnTo>
                <a:lnTo>
                  <a:pt x="0" y="2221407"/>
                </a:lnTo>
                <a:lnTo>
                  <a:pt x="0" y="2369235"/>
                </a:lnTo>
                <a:lnTo>
                  <a:pt x="162128" y="2369235"/>
                </a:lnTo>
                <a:lnTo>
                  <a:pt x="202387" y="2365171"/>
                </a:lnTo>
                <a:lnTo>
                  <a:pt x="240017" y="2353500"/>
                </a:lnTo>
                <a:lnTo>
                  <a:pt x="274091" y="2335060"/>
                </a:lnTo>
                <a:lnTo>
                  <a:pt x="303707" y="2310701"/>
                </a:lnTo>
                <a:lnTo>
                  <a:pt x="328104" y="2281174"/>
                </a:lnTo>
                <a:lnTo>
                  <a:pt x="346583" y="2247112"/>
                </a:lnTo>
                <a:lnTo>
                  <a:pt x="358267" y="2209482"/>
                </a:lnTo>
                <a:lnTo>
                  <a:pt x="362280" y="2169223"/>
                </a:lnTo>
                <a:lnTo>
                  <a:pt x="362280" y="2108911"/>
                </a:lnTo>
                <a:lnTo>
                  <a:pt x="362280" y="2093455"/>
                </a:lnTo>
                <a:lnTo>
                  <a:pt x="403123" y="2080564"/>
                </a:lnTo>
                <a:lnTo>
                  <a:pt x="450380" y="2063356"/>
                </a:lnTo>
                <a:lnTo>
                  <a:pt x="496658" y="2044179"/>
                </a:lnTo>
                <a:lnTo>
                  <a:pt x="541921" y="2023071"/>
                </a:lnTo>
                <a:lnTo>
                  <a:pt x="578370" y="2004110"/>
                </a:lnTo>
                <a:lnTo>
                  <a:pt x="631977" y="2057755"/>
                </a:lnTo>
                <a:lnTo>
                  <a:pt x="663333" y="2083320"/>
                </a:lnTo>
                <a:lnTo>
                  <a:pt x="698258" y="2101659"/>
                </a:lnTo>
                <a:lnTo>
                  <a:pt x="735342" y="2112645"/>
                </a:lnTo>
                <a:lnTo>
                  <a:pt x="773557" y="2116302"/>
                </a:lnTo>
                <a:lnTo>
                  <a:pt x="792721" y="2115388"/>
                </a:lnTo>
                <a:lnTo>
                  <a:pt x="830516" y="2108073"/>
                </a:lnTo>
                <a:lnTo>
                  <a:pt x="866571" y="2093455"/>
                </a:lnTo>
                <a:lnTo>
                  <a:pt x="899985" y="2071420"/>
                </a:lnTo>
                <a:lnTo>
                  <a:pt x="1004481" y="1968461"/>
                </a:lnTo>
                <a:lnTo>
                  <a:pt x="1103757" y="1869274"/>
                </a:lnTo>
                <a:lnTo>
                  <a:pt x="1129322" y="1837931"/>
                </a:lnTo>
                <a:lnTo>
                  <a:pt x="1147686" y="1803044"/>
                </a:lnTo>
                <a:lnTo>
                  <a:pt x="1158671" y="1765973"/>
                </a:lnTo>
                <a:lnTo>
                  <a:pt x="1162329" y="1727796"/>
                </a:lnTo>
                <a:lnTo>
                  <a:pt x="1161415" y="1708645"/>
                </a:lnTo>
                <a:lnTo>
                  <a:pt x="1154099" y="1670875"/>
                </a:lnTo>
                <a:lnTo>
                  <a:pt x="1139431" y="1634756"/>
                </a:lnTo>
                <a:lnTo>
                  <a:pt x="1117422" y="1601457"/>
                </a:lnTo>
                <a:lnTo>
                  <a:pt x="1100937" y="1583512"/>
                </a:lnTo>
                <a:lnTo>
                  <a:pt x="1050188" y="1532801"/>
                </a:lnTo>
                <a:lnTo>
                  <a:pt x="1069187" y="1496326"/>
                </a:lnTo>
                <a:lnTo>
                  <a:pt x="1070787" y="1492897"/>
                </a:lnTo>
                <a:lnTo>
                  <a:pt x="1090307" y="1451102"/>
                </a:lnTo>
                <a:lnTo>
                  <a:pt x="1109497" y="1404861"/>
                </a:lnTo>
                <a:lnTo>
                  <a:pt x="1126718" y="1357642"/>
                </a:lnTo>
                <a:lnTo>
                  <a:pt x="1139621" y="1316824"/>
                </a:lnTo>
                <a:lnTo>
                  <a:pt x="1215440" y="1316824"/>
                </a:lnTo>
                <a:lnTo>
                  <a:pt x="1255725" y="1312748"/>
                </a:lnTo>
                <a:lnTo>
                  <a:pt x="1293393" y="1301076"/>
                </a:lnTo>
                <a:lnTo>
                  <a:pt x="1327467" y="1282649"/>
                </a:lnTo>
                <a:lnTo>
                  <a:pt x="1357020" y="1258277"/>
                </a:lnTo>
                <a:lnTo>
                  <a:pt x="1381429" y="1228750"/>
                </a:lnTo>
                <a:lnTo>
                  <a:pt x="1381734" y="1228191"/>
                </a:lnTo>
                <a:lnTo>
                  <a:pt x="1395590" y="1233157"/>
                </a:lnTo>
                <a:lnTo>
                  <a:pt x="1425409" y="1238237"/>
                </a:lnTo>
                <a:lnTo>
                  <a:pt x="1440903" y="1239507"/>
                </a:lnTo>
                <a:lnTo>
                  <a:pt x="1634705" y="1239507"/>
                </a:lnTo>
                <a:lnTo>
                  <a:pt x="1699018" y="1225537"/>
                </a:lnTo>
                <a:lnTo>
                  <a:pt x="1751571" y="1189977"/>
                </a:lnTo>
                <a:lnTo>
                  <a:pt x="1787042" y="1137907"/>
                </a:lnTo>
                <a:lnTo>
                  <a:pt x="1798345" y="1090917"/>
                </a:lnTo>
                <a:lnTo>
                  <a:pt x="1800098" y="1073137"/>
                </a:lnTo>
                <a:lnTo>
                  <a:pt x="1800098" y="1033767"/>
                </a:lnTo>
                <a:lnTo>
                  <a:pt x="1834311" y="1022337"/>
                </a:lnTo>
                <a:lnTo>
                  <a:pt x="1900809" y="994397"/>
                </a:lnTo>
                <a:lnTo>
                  <a:pt x="1932940" y="979157"/>
                </a:lnTo>
                <a:lnTo>
                  <a:pt x="1961197" y="1007097"/>
                </a:lnTo>
                <a:lnTo>
                  <a:pt x="1973681" y="1018527"/>
                </a:lnTo>
                <a:lnTo>
                  <a:pt x="2015934" y="1043927"/>
                </a:lnTo>
                <a:lnTo>
                  <a:pt x="2062365" y="1055357"/>
                </a:lnTo>
                <a:lnTo>
                  <a:pt x="2094064" y="1055357"/>
                </a:lnTo>
                <a:lnTo>
                  <a:pt x="2140496" y="1043927"/>
                </a:lnTo>
                <a:lnTo>
                  <a:pt x="2182749" y="1018527"/>
                </a:lnTo>
                <a:lnTo>
                  <a:pt x="2223109" y="979157"/>
                </a:lnTo>
                <a:lnTo>
                  <a:pt x="2294064" y="908037"/>
                </a:lnTo>
                <a:lnTo>
                  <a:pt x="2332075" y="869937"/>
                </a:lnTo>
                <a:lnTo>
                  <a:pt x="2361603" y="830567"/>
                </a:lnTo>
                <a:lnTo>
                  <a:pt x="2377592" y="784847"/>
                </a:lnTo>
                <a:lnTo>
                  <a:pt x="2380475" y="750557"/>
                </a:lnTo>
                <a:lnTo>
                  <a:pt x="2379853" y="737857"/>
                </a:lnTo>
                <a:lnTo>
                  <a:pt x="2368473" y="690867"/>
                </a:lnTo>
                <a:lnTo>
                  <a:pt x="2343429" y="648957"/>
                </a:lnTo>
                <a:lnTo>
                  <a:pt x="2303830" y="608317"/>
                </a:lnTo>
                <a:lnTo>
                  <a:pt x="2319578" y="576567"/>
                </a:lnTo>
                <a:lnTo>
                  <a:pt x="2333980" y="543547"/>
                </a:lnTo>
                <a:lnTo>
                  <a:pt x="2347036" y="509257"/>
                </a:lnTo>
                <a:lnTo>
                  <a:pt x="2358707" y="474967"/>
                </a:lnTo>
                <a:lnTo>
                  <a:pt x="2398801" y="474967"/>
                </a:lnTo>
                <a:lnTo>
                  <a:pt x="2463190" y="462267"/>
                </a:lnTo>
                <a:lnTo>
                  <a:pt x="2515819" y="426707"/>
                </a:lnTo>
                <a:lnTo>
                  <a:pt x="2551290" y="374650"/>
                </a:lnTo>
                <a:lnTo>
                  <a:pt x="2564346" y="309880"/>
                </a:lnTo>
                <a:lnTo>
                  <a:pt x="2564346" y="116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g object 70"/>
          <p:cNvSpPr/>
          <p:nvPr/>
        </p:nvSpPr>
        <p:spPr>
          <a:xfrm>
            <a:off x="15043953" y="0"/>
            <a:ext cx="3244047" cy="23692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g object 71"/>
          <p:cNvSpPr/>
          <p:nvPr/>
        </p:nvSpPr>
        <p:spPr>
          <a:xfrm>
            <a:off x="2395727" y="3432047"/>
            <a:ext cx="14194536" cy="17343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50" b="0" i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52660" y="3559433"/>
            <a:ext cx="15982679" cy="721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50" b="0" i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lygreatsite.com/" TargetMode="External"/><Relationship Id="rId2" Type="http://schemas.openxmlformats.org/officeDocument/2006/relationships/hyperlink" Target="mailto:hello@reallygreatsite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31305" y="5743291"/>
            <a:ext cx="8025765" cy="2168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278765" algn="ctr">
              <a:lnSpc>
                <a:spcPct val="115700"/>
              </a:lnSpc>
              <a:spcBef>
                <a:spcPts val="95"/>
              </a:spcBef>
              <a:tabLst>
                <a:tab pos="2802255" algn="l"/>
                <a:tab pos="3092450" algn="l"/>
                <a:tab pos="4655820" algn="l"/>
                <a:tab pos="4727575" algn="l"/>
                <a:tab pos="5253355" algn="l"/>
                <a:tab pos="5325110" algn="l"/>
              </a:tabLst>
            </a:pPr>
            <a:r>
              <a:rPr sz="4050" spc="580" dirty="0"/>
              <a:t>Taabish		</a:t>
            </a:r>
            <a:r>
              <a:rPr sz="4050" spc="430" dirty="0"/>
              <a:t>Gazi		</a:t>
            </a:r>
            <a:r>
              <a:rPr sz="4050" spc="540" dirty="0"/>
              <a:t>-		</a:t>
            </a:r>
            <a:r>
              <a:rPr sz="4050" spc="175" dirty="0"/>
              <a:t>20</a:t>
            </a:r>
            <a:r>
              <a:rPr sz="4050" spc="-919" dirty="0"/>
              <a:t> </a:t>
            </a:r>
            <a:r>
              <a:rPr sz="4050" spc="430" dirty="0"/>
              <a:t>CO</a:t>
            </a:r>
            <a:r>
              <a:rPr sz="4050" spc="-915" dirty="0"/>
              <a:t> </a:t>
            </a:r>
            <a:r>
              <a:rPr sz="4050" spc="175" dirty="0"/>
              <a:t>20  </a:t>
            </a:r>
            <a:r>
              <a:rPr sz="4050" i="1" spc="555" dirty="0"/>
              <a:t>Arshad	</a:t>
            </a:r>
            <a:r>
              <a:rPr sz="4050" i="1" spc="470" dirty="0"/>
              <a:t>Khan	</a:t>
            </a:r>
            <a:r>
              <a:rPr sz="4050" i="1" spc="540" dirty="0"/>
              <a:t>-	</a:t>
            </a:r>
            <a:r>
              <a:rPr sz="4050" i="1" spc="175" dirty="0"/>
              <a:t>20</a:t>
            </a:r>
            <a:r>
              <a:rPr sz="4050" i="1" spc="-910" dirty="0"/>
              <a:t> </a:t>
            </a:r>
            <a:r>
              <a:rPr sz="4050" i="1" spc="430" dirty="0"/>
              <a:t>CO</a:t>
            </a:r>
            <a:r>
              <a:rPr sz="4050" i="1" spc="-905" dirty="0"/>
              <a:t> </a:t>
            </a:r>
            <a:r>
              <a:rPr sz="4050" i="1" spc="185" dirty="0"/>
              <a:t>24</a:t>
            </a:r>
            <a:endParaRPr sz="4050" dirty="0"/>
          </a:p>
          <a:p>
            <a:pPr algn="ctr">
              <a:lnSpc>
                <a:spcPct val="100000"/>
              </a:lnSpc>
              <a:spcBef>
                <a:spcPts val="765"/>
              </a:spcBef>
              <a:tabLst>
                <a:tab pos="2588895" algn="l"/>
                <a:tab pos="4956810" algn="l"/>
                <a:tab pos="5554345" algn="l"/>
              </a:tabLst>
            </a:pPr>
            <a:r>
              <a:rPr sz="4050" spc="560" dirty="0"/>
              <a:t>Tayyab	</a:t>
            </a:r>
            <a:r>
              <a:rPr sz="4050" spc="415" dirty="0"/>
              <a:t>Sheikh	</a:t>
            </a:r>
            <a:r>
              <a:rPr sz="4050" spc="540" dirty="0"/>
              <a:t>-	</a:t>
            </a:r>
            <a:r>
              <a:rPr sz="4050" spc="175" dirty="0"/>
              <a:t>20</a:t>
            </a:r>
            <a:r>
              <a:rPr sz="4050" spc="-915" dirty="0"/>
              <a:t> </a:t>
            </a:r>
            <a:r>
              <a:rPr sz="4050" spc="430" dirty="0"/>
              <a:t>CO</a:t>
            </a:r>
            <a:r>
              <a:rPr sz="4050" spc="-910" dirty="0"/>
              <a:t> </a:t>
            </a:r>
            <a:r>
              <a:rPr sz="4050" spc="300" dirty="0"/>
              <a:t>50</a:t>
            </a:r>
            <a:endParaRPr sz="4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1863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210083"/>
            <a:ext cx="6907530" cy="8077200"/>
            <a:chOff x="0" y="2210083"/>
            <a:chExt cx="6907530" cy="8077200"/>
          </a:xfrm>
        </p:grpSpPr>
        <p:sp>
          <p:nvSpPr>
            <p:cNvPr id="4" name="object 4"/>
            <p:cNvSpPr/>
            <p:nvPr/>
          </p:nvSpPr>
          <p:spPr>
            <a:xfrm>
              <a:off x="0" y="2660965"/>
              <a:ext cx="6656705" cy="7620000"/>
            </a:xfrm>
            <a:custGeom>
              <a:avLst/>
              <a:gdLst/>
              <a:ahLst/>
              <a:cxnLst/>
              <a:rect l="l" t="t" r="r" b="b"/>
              <a:pathLst>
                <a:path w="6656705" h="7620000">
                  <a:moveTo>
                    <a:pt x="2951172" y="12699"/>
                  </a:moveTo>
                  <a:lnTo>
                    <a:pt x="2255748" y="12699"/>
                  </a:lnTo>
                  <a:lnTo>
                    <a:pt x="2305320" y="0"/>
                  </a:lnTo>
                  <a:lnTo>
                    <a:pt x="2901600" y="0"/>
                  </a:lnTo>
                  <a:lnTo>
                    <a:pt x="2951172" y="12699"/>
                  </a:lnTo>
                  <a:close/>
                </a:path>
                <a:path w="6656705" h="7620000">
                  <a:moveTo>
                    <a:pt x="3099571" y="25399"/>
                  </a:moveTo>
                  <a:lnTo>
                    <a:pt x="2107349" y="25399"/>
                  </a:lnTo>
                  <a:lnTo>
                    <a:pt x="2156742" y="12699"/>
                  </a:lnTo>
                  <a:lnTo>
                    <a:pt x="3050177" y="12699"/>
                  </a:lnTo>
                  <a:lnTo>
                    <a:pt x="3099571" y="25399"/>
                  </a:lnTo>
                  <a:close/>
                </a:path>
                <a:path w="6656705" h="7620000">
                  <a:moveTo>
                    <a:pt x="3247279" y="50799"/>
                  </a:moveTo>
                  <a:lnTo>
                    <a:pt x="1959640" y="50799"/>
                  </a:lnTo>
                  <a:lnTo>
                    <a:pt x="2058036" y="25399"/>
                  </a:lnTo>
                  <a:lnTo>
                    <a:pt x="3148884" y="25399"/>
                  </a:lnTo>
                  <a:lnTo>
                    <a:pt x="3247279" y="50799"/>
                  </a:lnTo>
                  <a:close/>
                </a:path>
                <a:path w="6656705" h="7620000">
                  <a:moveTo>
                    <a:pt x="3394120" y="76199"/>
                  </a:moveTo>
                  <a:lnTo>
                    <a:pt x="1812800" y="76199"/>
                  </a:lnTo>
                  <a:lnTo>
                    <a:pt x="1910584" y="50799"/>
                  </a:lnTo>
                  <a:lnTo>
                    <a:pt x="3296336" y="50799"/>
                  </a:lnTo>
                  <a:lnTo>
                    <a:pt x="3394120" y="76199"/>
                  </a:lnTo>
                  <a:close/>
                </a:path>
                <a:path w="6656705" h="7620000">
                  <a:moveTo>
                    <a:pt x="4520243" y="7619999"/>
                  </a:moveTo>
                  <a:lnTo>
                    <a:pt x="686677" y="7619999"/>
                  </a:lnTo>
                  <a:lnTo>
                    <a:pt x="649264" y="7594599"/>
                  </a:lnTo>
                  <a:lnTo>
                    <a:pt x="605838" y="7569199"/>
                  </a:lnTo>
                  <a:lnTo>
                    <a:pt x="562717" y="7556499"/>
                  </a:lnTo>
                  <a:lnTo>
                    <a:pt x="519897" y="7531099"/>
                  </a:lnTo>
                  <a:lnTo>
                    <a:pt x="477406" y="7492999"/>
                  </a:lnTo>
                  <a:lnTo>
                    <a:pt x="435230" y="7467599"/>
                  </a:lnTo>
                  <a:lnTo>
                    <a:pt x="269836" y="7365999"/>
                  </a:lnTo>
                  <a:lnTo>
                    <a:pt x="229356" y="7327899"/>
                  </a:lnTo>
                  <a:lnTo>
                    <a:pt x="149452" y="7277099"/>
                  </a:lnTo>
                  <a:lnTo>
                    <a:pt x="110060" y="7238999"/>
                  </a:lnTo>
                  <a:lnTo>
                    <a:pt x="71048" y="7213599"/>
                  </a:lnTo>
                  <a:lnTo>
                    <a:pt x="32414" y="7175499"/>
                  </a:lnTo>
                  <a:lnTo>
                    <a:pt x="0" y="7150099"/>
                  </a:lnTo>
                  <a:lnTo>
                    <a:pt x="0" y="939799"/>
                  </a:lnTo>
                  <a:lnTo>
                    <a:pt x="32414" y="914399"/>
                  </a:lnTo>
                  <a:lnTo>
                    <a:pt x="71048" y="876299"/>
                  </a:lnTo>
                  <a:lnTo>
                    <a:pt x="149452" y="825499"/>
                  </a:lnTo>
                  <a:lnTo>
                    <a:pt x="189223" y="787399"/>
                  </a:lnTo>
                  <a:lnTo>
                    <a:pt x="269836" y="736599"/>
                  </a:lnTo>
                  <a:lnTo>
                    <a:pt x="310666" y="698499"/>
                  </a:lnTo>
                  <a:lnTo>
                    <a:pt x="393377" y="647699"/>
                  </a:lnTo>
                  <a:lnTo>
                    <a:pt x="562717" y="546099"/>
                  </a:lnTo>
                  <a:lnTo>
                    <a:pt x="736999" y="444499"/>
                  </a:lnTo>
                  <a:lnTo>
                    <a:pt x="781276" y="431799"/>
                  </a:lnTo>
                  <a:lnTo>
                    <a:pt x="915751" y="355599"/>
                  </a:lnTo>
                  <a:lnTo>
                    <a:pt x="961093" y="342899"/>
                  </a:lnTo>
                  <a:lnTo>
                    <a:pt x="1006682" y="317499"/>
                  </a:lnTo>
                  <a:lnTo>
                    <a:pt x="1052516" y="304799"/>
                  </a:lnTo>
                  <a:lnTo>
                    <a:pt x="1098597" y="279399"/>
                  </a:lnTo>
                  <a:lnTo>
                    <a:pt x="1191390" y="253999"/>
                  </a:lnTo>
                  <a:lnTo>
                    <a:pt x="1238108" y="228599"/>
                  </a:lnTo>
                  <a:lnTo>
                    <a:pt x="1332179" y="203199"/>
                  </a:lnTo>
                  <a:lnTo>
                    <a:pt x="1379498" y="177799"/>
                  </a:lnTo>
                  <a:lnTo>
                    <a:pt x="1764084" y="76199"/>
                  </a:lnTo>
                  <a:lnTo>
                    <a:pt x="3442835" y="76199"/>
                  </a:lnTo>
                  <a:lnTo>
                    <a:pt x="3827422" y="177799"/>
                  </a:lnTo>
                  <a:lnTo>
                    <a:pt x="3874741" y="203199"/>
                  </a:lnTo>
                  <a:lnTo>
                    <a:pt x="3968812" y="228599"/>
                  </a:lnTo>
                  <a:lnTo>
                    <a:pt x="4015530" y="253999"/>
                  </a:lnTo>
                  <a:lnTo>
                    <a:pt x="4108323" y="279399"/>
                  </a:lnTo>
                  <a:lnTo>
                    <a:pt x="4154404" y="304799"/>
                  </a:lnTo>
                  <a:lnTo>
                    <a:pt x="4200237" y="317499"/>
                  </a:lnTo>
                  <a:lnTo>
                    <a:pt x="4245827" y="342899"/>
                  </a:lnTo>
                  <a:lnTo>
                    <a:pt x="4291169" y="355599"/>
                  </a:lnTo>
                  <a:lnTo>
                    <a:pt x="4425644" y="431799"/>
                  </a:lnTo>
                  <a:lnTo>
                    <a:pt x="4469921" y="444499"/>
                  </a:lnTo>
                  <a:lnTo>
                    <a:pt x="4644203" y="546099"/>
                  </a:lnTo>
                  <a:lnTo>
                    <a:pt x="4813543" y="647699"/>
                  </a:lnTo>
                  <a:lnTo>
                    <a:pt x="4896253" y="698499"/>
                  </a:lnTo>
                  <a:lnTo>
                    <a:pt x="4937084" y="736599"/>
                  </a:lnTo>
                  <a:lnTo>
                    <a:pt x="5017697" y="787399"/>
                  </a:lnTo>
                  <a:lnTo>
                    <a:pt x="5057468" y="825499"/>
                  </a:lnTo>
                  <a:lnTo>
                    <a:pt x="5135872" y="876299"/>
                  </a:lnTo>
                  <a:lnTo>
                    <a:pt x="5174506" y="914399"/>
                  </a:lnTo>
                  <a:lnTo>
                    <a:pt x="5212773" y="939799"/>
                  </a:lnTo>
                  <a:lnTo>
                    <a:pt x="5250637" y="977899"/>
                  </a:lnTo>
                  <a:lnTo>
                    <a:pt x="5288100" y="1015999"/>
                  </a:lnTo>
                  <a:lnTo>
                    <a:pt x="5325161" y="1041399"/>
                  </a:lnTo>
                  <a:lnTo>
                    <a:pt x="5361795" y="1079499"/>
                  </a:lnTo>
                  <a:lnTo>
                    <a:pt x="5398019" y="1117599"/>
                  </a:lnTo>
                  <a:lnTo>
                    <a:pt x="5433824" y="1142999"/>
                  </a:lnTo>
                  <a:lnTo>
                    <a:pt x="5469201" y="1181099"/>
                  </a:lnTo>
                  <a:lnTo>
                    <a:pt x="5504161" y="1219199"/>
                  </a:lnTo>
                  <a:lnTo>
                    <a:pt x="5538676" y="1257299"/>
                  </a:lnTo>
                  <a:lnTo>
                    <a:pt x="5572749" y="1282699"/>
                  </a:lnTo>
                  <a:lnTo>
                    <a:pt x="5606382" y="1320799"/>
                  </a:lnTo>
                  <a:lnTo>
                    <a:pt x="5639562" y="1358899"/>
                  </a:lnTo>
                  <a:lnTo>
                    <a:pt x="5672274" y="1396999"/>
                  </a:lnTo>
                  <a:lnTo>
                    <a:pt x="5704521" y="1435099"/>
                  </a:lnTo>
                  <a:lnTo>
                    <a:pt x="5736306" y="1473199"/>
                  </a:lnTo>
                  <a:lnTo>
                    <a:pt x="5767620" y="1511299"/>
                  </a:lnTo>
                  <a:lnTo>
                    <a:pt x="5798455" y="1549399"/>
                  </a:lnTo>
                  <a:lnTo>
                    <a:pt x="5828813" y="1587499"/>
                  </a:lnTo>
                  <a:lnTo>
                    <a:pt x="5858698" y="1638299"/>
                  </a:lnTo>
                  <a:lnTo>
                    <a:pt x="5888076" y="1676399"/>
                  </a:lnTo>
                  <a:lnTo>
                    <a:pt x="5916958" y="1714499"/>
                  </a:lnTo>
                  <a:lnTo>
                    <a:pt x="5945340" y="1752599"/>
                  </a:lnTo>
                  <a:lnTo>
                    <a:pt x="5973220" y="1790699"/>
                  </a:lnTo>
                  <a:lnTo>
                    <a:pt x="6000607" y="1841499"/>
                  </a:lnTo>
                  <a:lnTo>
                    <a:pt x="6027472" y="1879599"/>
                  </a:lnTo>
                  <a:lnTo>
                    <a:pt x="6053820" y="1917699"/>
                  </a:lnTo>
                  <a:lnTo>
                    <a:pt x="6079658" y="1968499"/>
                  </a:lnTo>
                  <a:lnTo>
                    <a:pt x="6104959" y="2006599"/>
                  </a:lnTo>
                  <a:lnTo>
                    <a:pt x="6129738" y="2044699"/>
                  </a:lnTo>
                  <a:lnTo>
                    <a:pt x="6153989" y="2095499"/>
                  </a:lnTo>
                  <a:lnTo>
                    <a:pt x="6177705" y="2133599"/>
                  </a:lnTo>
                  <a:lnTo>
                    <a:pt x="6200879" y="2184399"/>
                  </a:lnTo>
                  <a:lnTo>
                    <a:pt x="6223507" y="2222499"/>
                  </a:lnTo>
                  <a:lnTo>
                    <a:pt x="6245595" y="2273299"/>
                  </a:lnTo>
                  <a:lnTo>
                    <a:pt x="6267149" y="2311399"/>
                  </a:lnTo>
                  <a:lnTo>
                    <a:pt x="6288134" y="2362199"/>
                  </a:lnTo>
                  <a:lnTo>
                    <a:pt x="6308560" y="2400299"/>
                  </a:lnTo>
                  <a:lnTo>
                    <a:pt x="6328428" y="2451099"/>
                  </a:lnTo>
                  <a:lnTo>
                    <a:pt x="6347743" y="2501899"/>
                  </a:lnTo>
                  <a:lnTo>
                    <a:pt x="6366495" y="2539999"/>
                  </a:lnTo>
                  <a:lnTo>
                    <a:pt x="6384675" y="2590799"/>
                  </a:lnTo>
                  <a:lnTo>
                    <a:pt x="6402288" y="2628899"/>
                  </a:lnTo>
                  <a:lnTo>
                    <a:pt x="6419334" y="2679699"/>
                  </a:lnTo>
                  <a:lnTo>
                    <a:pt x="6435807" y="2730499"/>
                  </a:lnTo>
                  <a:lnTo>
                    <a:pt x="6451697" y="2781299"/>
                  </a:lnTo>
                  <a:lnTo>
                    <a:pt x="6467007" y="2819399"/>
                  </a:lnTo>
                  <a:lnTo>
                    <a:pt x="6481740" y="2870199"/>
                  </a:lnTo>
                  <a:lnTo>
                    <a:pt x="6495887" y="2920999"/>
                  </a:lnTo>
                  <a:lnTo>
                    <a:pt x="6509440" y="2971799"/>
                  </a:lnTo>
                  <a:lnTo>
                    <a:pt x="6522402" y="3009899"/>
                  </a:lnTo>
                  <a:lnTo>
                    <a:pt x="6534775" y="3060699"/>
                  </a:lnTo>
                  <a:lnTo>
                    <a:pt x="6546574" y="3111499"/>
                  </a:lnTo>
                  <a:lnTo>
                    <a:pt x="6557771" y="3162299"/>
                  </a:lnTo>
                  <a:lnTo>
                    <a:pt x="6568371" y="3213099"/>
                  </a:lnTo>
                  <a:lnTo>
                    <a:pt x="6578379" y="3251199"/>
                  </a:lnTo>
                  <a:lnTo>
                    <a:pt x="6587776" y="3301999"/>
                  </a:lnTo>
                  <a:lnTo>
                    <a:pt x="6596579" y="3352799"/>
                  </a:lnTo>
                  <a:lnTo>
                    <a:pt x="6604779" y="3403599"/>
                  </a:lnTo>
                  <a:lnTo>
                    <a:pt x="6612368" y="3454399"/>
                  </a:lnTo>
                  <a:lnTo>
                    <a:pt x="6619367" y="3505199"/>
                  </a:lnTo>
                  <a:lnTo>
                    <a:pt x="6625761" y="3555999"/>
                  </a:lnTo>
                  <a:lnTo>
                    <a:pt x="6631551" y="3606799"/>
                  </a:lnTo>
                  <a:lnTo>
                    <a:pt x="6636742" y="3644899"/>
                  </a:lnTo>
                  <a:lnTo>
                    <a:pt x="6641307" y="3695699"/>
                  </a:lnTo>
                  <a:lnTo>
                    <a:pt x="6645266" y="3746499"/>
                  </a:lnTo>
                  <a:lnTo>
                    <a:pt x="6648622" y="3797299"/>
                  </a:lnTo>
                  <a:lnTo>
                    <a:pt x="6651379" y="3848099"/>
                  </a:lnTo>
                  <a:lnTo>
                    <a:pt x="6653509" y="3898899"/>
                  </a:lnTo>
                  <a:lnTo>
                    <a:pt x="6655030" y="3949699"/>
                  </a:lnTo>
                  <a:lnTo>
                    <a:pt x="6655943" y="4000499"/>
                  </a:lnTo>
                  <a:lnTo>
                    <a:pt x="6656248" y="4051299"/>
                  </a:lnTo>
                  <a:lnTo>
                    <a:pt x="6655943" y="4102099"/>
                  </a:lnTo>
                  <a:lnTo>
                    <a:pt x="6655030" y="4152899"/>
                  </a:lnTo>
                  <a:lnTo>
                    <a:pt x="6653509" y="4190999"/>
                  </a:lnTo>
                  <a:lnTo>
                    <a:pt x="6651379" y="4241799"/>
                  </a:lnTo>
                  <a:lnTo>
                    <a:pt x="6648622" y="4292599"/>
                  </a:lnTo>
                  <a:lnTo>
                    <a:pt x="6645266" y="4343399"/>
                  </a:lnTo>
                  <a:lnTo>
                    <a:pt x="6641307" y="4394199"/>
                  </a:lnTo>
                  <a:lnTo>
                    <a:pt x="6636742" y="4444999"/>
                  </a:lnTo>
                  <a:lnTo>
                    <a:pt x="6631551" y="4495799"/>
                  </a:lnTo>
                  <a:lnTo>
                    <a:pt x="6625761" y="4546599"/>
                  </a:lnTo>
                  <a:lnTo>
                    <a:pt x="6619367" y="4597399"/>
                  </a:lnTo>
                  <a:lnTo>
                    <a:pt x="6612368" y="4648199"/>
                  </a:lnTo>
                  <a:lnTo>
                    <a:pt x="6604779" y="4686299"/>
                  </a:lnTo>
                  <a:lnTo>
                    <a:pt x="6596579" y="4737099"/>
                  </a:lnTo>
                  <a:lnTo>
                    <a:pt x="6587776" y="4787899"/>
                  </a:lnTo>
                  <a:lnTo>
                    <a:pt x="6578379" y="4838699"/>
                  </a:lnTo>
                  <a:lnTo>
                    <a:pt x="6568371" y="4889499"/>
                  </a:lnTo>
                  <a:lnTo>
                    <a:pt x="6557771" y="4940299"/>
                  </a:lnTo>
                  <a:lnTo>
                    <a:pt x="6546574" y="4978399"/>
                  </a:lnTo>
                  <a:lnTo>
                    <a:pt x="6534775" y="5029199"/>
                  </a:lnTo>
                  <a:lnTo>
                    <a:pt x="6522402" y="5079999"/>
                  </a:lnTo>
                  <a:lnTo>
                    <a:pt x="6509440" y="5130799"/>
                  </a:lnTo>
                  <a:lnTo>
                    <a:pt x="6495887" y="5181599"/>
                  </a:lnTo>
                  <a:lnTo>
                    <a:pt x="6481740" y="5219699"/>
                  </a:lnTo>
                  <a:lnTo>
                    <a:pt x="6467007" y="5270499"/>
                  </a:lnTo>
                  <a:lnTo>
                    <a:pt x="6451697" y="5321299"/>
                  </a:lnTo>
                  <a:lnTo>
                    <a:pt x="6435807" y="5372099"/>
                  </a:lnTo>
                  <a:lnTo>
                    <a:pt x="6419334" y="5410199"/>
                  </a:lnTo>
                  <a:lnTo>
                    <a:pt x="6402288" y="5460999"/>
                  </a:lnTo>
                  <a:lnTo>
                    <a:pt x="6384675" y="5511799"/>
                  </a:lnTo>
                  <a:lnTo>
                    <a:pt x="6366495" y="5549899"/>
                  </a:lnTo>
                  <a:lnTo>
                    <a:pt x="6347743" y="5600699"/>
                  </a:lnTo>
                  <a:lnTo>
                    <a:pt x="6328428" y="5638799"/>
                  </a:lnTo>
                  <a:lnTo>
                    <a:pt x="6308560" y="5689599"/>
                  </a:lnTo>
                  <a:lnTo>
                    <a:pt x="6288134" y="5740399"/>
                  </a:lnTo>
                  <a:lnTo>
                    <a:pt x="6267149" y="5778499"/>
                  </a:lnTo>
                  <a:lnTo>
                    <a:pt x="6245595" y="5829299"/>
                  </a:lnTo>
                  <a:lnTo>
                    <a:pt x="6223507" y="5867399"/>
                  </a:lnTo>
                  <a:lnTo>
                    <a:pt x="6200879" y="5918199"/>
                  </a:lnTo>
                  <a:lnTo>
                    <a:pt x="6177705" y="5956299"/>
                  </a:lnTo>
                  <a:lnTo>
                    <a:pt x="6153989" y="6007099"/>
                  </a:lnTo>
                  <a:lnTo>
                    <a:pt x="6129738" y="6045199"/>
                  </a:lnTo>
                  <a:lnTo>
                    <a:pt x="6104959" y="6083299"/>
                  </a:lnTo>
                  <a:lnTo>
                    <a:pt x="6079658" y="6134099"/>
                  </a:lnTo>
                  <a:lnTo>
                    <a:pt x="6053820" y="6172199"/>
                  </a:lnTo>
                  <a:lnTo>
                    <a:pt x="6027472" y="6210299"/>
                  </a:lnTo>
                  <a:lnTo>
                    <a:pt x="6000607" y="6261099"/>
                  </a:lnTo>
                  <a:lnTo>
                    <a:pt x="5973220" y="6299199"/>
                  </a:lnTo>
                  <a:lnTo>
                    <a:pt x="5945340" y="6337299"/>
                  </a:lnTo>
                  <a:lnTo>
                    <a:pt x="5916958" y="6388099"/>
                  </a:lnTo>
                  <a:lnTo>
                    <a:pt x="5888076" y="6426199"/>
                  </a:lnTo>
                  <a:lnTo>
                    <a:pt x="5858698" y="6464299"/>
                  </a:lnTo>
                  <a:lnTo>
                    <a:pt x="5828813" y="6502399"/>
                  </a:lnTo>
                  <a:lnTo>
                    <a:pt x="5798455" y="6540499"/>
                  </a:lnTo>
                  <a:lnTo>
                    <a:pt x="5767620" y="6578599"/>
                  </a:lnTo>
                  <a:lnTo>
                    <a:pt x="5736306" y="6616699"/>
                  </a:lnTo>
                  <a:lnTo>
                    <a:pt x="5704521" y="6654799"/>
                  </a:lnTo>
                  <a:lnTo>
                    <a:pt x="5672274" y="6692899"/>
                  </a:lnTo>
                  <a:lnTo>
                    <a:pt x="5639562" y="6730999"/>
                  </a:lnTo>
                  <a:lnTo>
                    <a:pt x="5606382" y="6769099"/>
                  </a:lnTo>
                  <a:lnTo>
                    <a:pt x="5572749" y="6807199"/>
                  </a:lnTo>
                  <a:lnTo>
                    <a:pt x="5538676" y="6845299"/>
                  </a:lnTo>
                  <a:lnTo>
                    <a:pt x="5504161" y="6883399"/>
                  </a:lnTo>
                  <a:lnTo>
                    <a:pt x="5469201" y="6908799"/>
                  </a:lnTo>
                  <a:lnTo>
                    <a:pt x="5433824" y="6946899"/>
                  </a:lnTo>
                  <a:lnTo>
                    <a:pt x="5398019" y="6984999"/>
                  </a:lnTo>
                  <a:lnTo>
                    <a:pt x="5361795" y="7023099"/>
                  </a:lnTo>
                  <a:lnTo>
                    <a:pt x="5325161" y="7048499"/>
                  </a:lnTo>
                  <a:lnTo>
                    <a:pt x="5288100" y="7086599"/>
                  </a:lnTo>
                  <a:lnTo>
                    <a:pt x="5250637" y="7111999"/>
                  </a:lnTo>
                  <a:lnTo>
                    <a:pt x="5212773" y="7150099"/>
                  </a:lnTo>
                  <a:lnTo>
                    <a:pt x="5174506" y="7175499"/>
                  </a:lnTo>
                  <a:lnTo>
                    <a:pt x="5135872" y="7213599"/>
                  </a:lnTo>
                  <a:lnTo>
                    <a:pt x="5096859" y="7238999"/>
                  </a:lnTo>
                  <a:lnTo>
                    <a:pt x="5057468" y="7277099"/>
                  </a:lnTo>
                  <a:lnTo>
                    <a:pt x="4977564" y="7327899"/>
                  </a:lnTo>
                  <a:lnTo>
                    <a:pt x="4937084" y="7365999"/>
                  </a:lnTo>
                  <a:lnTo>
                    <a:pt x="4771689" y="7467599"/>
                  </a:lnTo>
                  <a:lnTo>
                    <a:pt x="4729514" y="7492999"/>
                  </a:lnTo>
                  <a:lnTo>
                    <a:pt x="4687023" y="7531099"/>
                  </a:lnTo>
                  <a:lnTo>
                    <a:pt x="4644203" y="7556499"/>
                  </a:lnTo>
                  <a:lnTo>
                    <a:pt x="4601082" y="7569199"/>
                  </a:lnTo>
                  <a:lnTo>
                    <a:pt x="4557656" y="7594599"/>
                  </a:lnTo>
                  <a:lnTo>
                    <a:pt x="4520243" y="7619999"/>
                  </a:lnTo>
                  <a:close/>
                </a:path>
              </a:pathLst>
            </a:custGeom>
            <a:solidFill>
              <a:srgbClr val="F186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791019"/>
              <a:ext cx="6907530" cy="3496310"/>
            </a:xfrm>
            <a:custGeom>
              <a:avLst/>
              <a:gdLst/>
              <a:ahLst/>
              <a:cxnLst/>
              <a:rect l="l" t="t" r="r" b="b"/>
              <a:pathLst>
                <a:path w="6907530" h="3496309">
                  <a:moveTo>
                    <a:pt x="843343" y="669150"/>
                  </a:moveTo>
                  <a:lnTo>
                    <a:pt x="833805" y="621944"/>
                  </a:lnTo>
                  <a:lnTo>
                    <a:pt x="807821" y="583399"/>
                  </a:lnTo>
                  <a:lnTo>
                    <a:pt x="769289" y="557415"/>
                  </a:lnTo>
                  <a:lnTo>
                    <a:pt x="722109" y="547878"/>
                  </a:lnTo>
                  <a:lnTo>
                    <a:pt x="0" y="547878"/>
                  </a:lnTo>
                  <a:lnTo>
                    <a:pt x="0" y="1608963"/>
                  </a:lnTo>
                  <a:lnTo>
                    <a:pt x="297827" y="1608963"/>
                  </a:lnTo>
                  <a:lnTo>
                    <a:pt x="345020" y="1599425"/>
                  </a:lnTo>
                  <a:lnTo>
                    <a:pt x="383552" y="1573428"/>
                  </a:lnTo>
                  <a:lnTo>
                    <a:pt x="409536" y="1534883"/>
                  </a:lnTo>
                  <a:lnTo>
                    <a:pt x="419061" y="1487690"/>
                  </a:lnTo>
                  <a:lnTo>
                    <a:pt x="419061" y="1343698"/>
                  </a:lnTo>
                  <a:lnTo>
                    <a:pt x="409524" y="1296492"/>
                  </a:lnTo>
                  <a:lnTo>
                    <a:pt x="383540" y="1257947"/>
                  </a:lnTo>
                  <a:lnTo>
                    <a:pt x="345008" y="1231963"/>
                  </a:lnTo>
                  <a:lnTo>
                    <a:pt x="297827" y="1222425"/>
                  </a:lnTo>
                  <a:lnTo>
                    <a:pt x="199326" y="1222425"/>
                  </a:lnTo>
                  <a:lnTo>
                    <a:pt x="152133" y="1212900"/>
                  </a:lnTo>
                  <a:lnTo>
                    <a:pt x="113588" y="1186903"/>
                  </a:lnTo>
                  <a:lnTo>
                    <a:pt x="87617" y="1148359"/>
                  </a:lnTo>
                  <a:lnTo>
                    <a:pt x="78092" y="1101166"/>
                  </a:lnTo>
                  <a:lnTo>
                    <a:pt x="78092" y="1055674"/>
                  </a:lnTo>
                  <a:lnTo>
                    <a:pt x="87617" y="1008468"/>
                  </a:lnTo>
                  <a:lnTo>
                    <a:pt x="113601" y="969924"/>
                  </a:lnTo>
                  <a:lnTo>
                    <a:pt x="152146" y="943940"/>
                  </a:lnTo>
                  <a:lnTo>
                    <a:pt x="199326" y="934415"/>
                  </a:lnTo>
                  <a:lnTo>
                    <a:pt x="722109" y="934415"/>
                  </a:lnTo>
                  <a:lnTo>
                    <a:pt x="769302" y="924877"/>
                  </a:lnTo>
                  <a:lnTo>
                    <a:pt x="807834" y="898893"/>
                  </a:lnTo>
                  <a:lnTo>
                    <a:pt x="833818" y="860348"/>
                  </a:lnTo>
                  <a:lnTo>
                    <a:pt x="843343" y="813142"/>
                  </a:lnTo>
                  <a:lnTo>
                    <a:pt x="843343" y="669150"/>
                  </a:lnTo>
                  <a:close/>
                </a:path>
                <a:path w="6907530" h="3496309">
                  <a:moveTo>
                    <a:pt x="1165961" y="2543225"/>
                  </a:moveTo>
                  <a:lnTo>
                    <a:pt x="1156436" y="2496007"/>
                  </a:lnTo>
                  <a:lnTo>
                    <a:pt x="1130452" y="2457462"/>
                  </a:lnTo>
                  <a:lnTo>
                    <a:pt x="1091907" y="2431478"/>
                  </a:lnTo>
                  <a:lnTo>
                    <a:pt x="1044727" y="2421953"/>
                  </a:lnTo>
                  <a:lnTo>
                    <a:pt x="0" y="2421953"/>
                  </a:lnTo>
                  <a:lnTo>
                    <a:pt x="0" y="3483025"/>
                  </a:lnTo>
                  <a:lnTo>
                    <a:pt x="620445" y="3483025"/>
                  </a:lnTo>
                  <a:lnTo>
                    <a:pt x="667639" y="3473500"/>
                  </a:lnTo>
                  <a:lnTo>
                    <a:pt x="706170" y="3447504"/>
                  </a:lnTo>
                  <a:lnTo>
                    <a:pt x="732155" y="3408959"/>
                  </a:lnTo>
                  <a:lnTo>
                    <a:pt x="741680" y="3361766"/>
                  </a:lnTo>
                  <a:lnTo>
                    <a:pt x="741680" y="3217761"/>
                  </a:lnTo>
                  <a:lnTo>
                    <a:pt x="732155" y="3170555"/>
                  </a:lnTo>
                  <a:lnTo>
                    <a:pt x="706170" y="3132010"/>
                  </a:lnTo>
                  <a:lnTo>
                    <a:pt x="667626" y="3106026"/>
                  </a:lnTo>
                  <a:lnTo>
                    <a:pt x="620445" y="3096501"/>
                  </a:lnTo>
                  <a:lnTo>
                    <a:pt x="521944" y="3096501"/>
                  </a:lnTo>
                  <a:lnTo>
                    <a:pt x="474751" y="3086963"/>
                  </a:lnTo>
                  <a:lnTo>
                    <a:pt x="436219" y="3060979"/>
                  </a:lnTo>
                  <a:lnTo>
                    <a:pt x="410235" y="3022435"/>
                  </a:lnTo>
                  <a:lnTo>
                    <a:pt x="400710" y="2975229"/>
                  </a:lnTo>
                  <a:lnTo>
                    <a:pt x="400710" y="2929750"/>
                  </a:lnTo>
                  <a:lnTo>
                    <a:pt x="410248" y="2882544"/>
                  </a:lnTo>
                  <a:lnTo>
                    <a:pt x="436232" y="2843987"/>
                  </a:lnTo>
                  <a:lnTo>
                    <a:pt x="474764" y="2818003"/>
                  </a:lnTo>
                  <a:lnTo>
                    <a:pt x="521944" y="2808478"/>
                  </a:lnTo>
                  <a:lnTo>
                    <a:pt x="1044727" y="2808478"/>
                  </a:lnTo>
                  <a:lnTo>
                    <a:pt x="1091920" y="2798953"/>
                  </a:lnTo>
                  <a:lnTo>
                    <a:pt x="1130452" y="2772956"/>
                  </a:lnTo>
                  <a:lnTo>
                    <a:pt x="1156436" y="2734411"/>
                  </a:lnTo>
                  <a:lnTo>
                    <a:pt x="1165961" y="2687218"/>
                  </a:lnTo>
                  <a:lnTo>
                    <a:pt x="1165961" y="2543225"/>
                  </a:lnTo>
                  <a:close/>
                </a:path>
                <a:path w="6907530" h="3496309">
                  <a:moveTo>
                    <a:pt x="6644576" y="3333915"/>
                  </a:moveTo>
                  <a:lnTo>
                    <a:pt x="6635051" y="3286722"/>
                  </a:lnTo>
                  <a:lnTo>
                    <a:pt x="6609080" y="3248177"/>
                  </a:lnTo>
                  <a:lnTo>
                    <a:pt x="6570535" y="3222180"/>
                  </a:lnTo>
                  <a:lnTo>
                    <a:pt x="6523342" y="3212655"/>
                  </a:lnTo>
                  <a:lnTo>
                    <a:pt x="6099035" y="3212655"/>
                  </a:lnTo>
                  <a:lnTo>
                    <a:pt x="6051855" y="3203117"/>
                  </a:lnTo>
                  <a:lnTo>
                    <a:pt x="6013323" y="3177133"/>
                  </a:lnTo>
                  <a:lnTo>
                    <a:pt x="5987339" y="3138589"/>
                  </a:lnTo>
                  <a:lnTo>
                    <a:pt x="5977801" y="3091383"/>
                  </a:lnTo>
                  <a:lnTo>
                    <a:pt x="5977801" y="3045904"/>
                  </a:lnTo>
                  <a:lnTo>
                    <a:pt x="5987326" y="2998698"/>
                  </a:lnTo>
                  <a:lnTo>
                    <a:pt x="6013310" y="2960154"/>
                  </a:lnTo>
                  <a:lnTo>
                    <a:pt x="6051842" y="2934170"/>
                  </a:lnTo>
                  <a:lnTo>
                    <a:pt x="6146216" y="2915107"/>
                  </a:lnTo>
                  <a:lnTo>
                    <a:pt x="6184747" y="2889123"/>
                  </a:lnTo>
                  <a:lnTo>
                    <a:pt x="6210732" y="2850578"/>
                  </a:lnTo>
                  <a:lnTo>
                    <a:pt x="6220257" y="2803360"/>
                  </a:lnTo>
                  <a:lnTo>
                    <a:pt x="6220257" y="2659367"/>
                  </a:lnTo>
                  <a:lnTo>
                    <a:pt x="6210732" y="2612174"/>
                  </a:lnTo>
                  <a:lnTo>
                    <a:pt x="6184760" y="2573629"/>
                  </a:lnTo>
                  <a:lnTo>
                    <a:pt x="6146228" y="2547632"/>
                  </a:lnTo>
                  <a:lnTo>
                    <a:pt x="6099035" y="2538107"/>
                  </a:lnTo>
                  <a:lnTo>
                    <a:pt x="4219956" y="2538107"/>
                  </a:lnTo>
                  <a:lnTo>
                    <a:pt x="4172775" y="2547632"/>
                  </a:lnTo>
                  <a:lnTo>
                    <a:pt x="4134243" y="2573617"/>
                  </a:lnTo>
                  <a:lnTo>
                    <a:pt x="4108259" y="2612161"/>
                  </a:lnTo>
                  <a:lnTo>
                    <a:pt x="4098734" y="2659367"/>
                  </a:lnTo>
                  <a:lnTo>
                    <a:pt x="4098734" y="2803360"/>
                  </a:lnTo>
                  <a:lnTo>
                    <a:pt x="4108259" y="2850565"/>
                  </a:lnTo>
                  <a:lnTo>
                    <a:pt x="4134243" y="2889110"/>
                  </a:lnTo>
                  <a:lnTo>
                    <a:pt x="4172788" y="2915094"/>
                  </a:lnTo>
                  <a:lnTo>
                    <a:pt x="4219994" y="2924632"/>
                  </a:lnTo>
                  <a:lnTo>
                    <a:pt x="4742777" y="2924632"/>
                  </a:lnTo>
                  <a:lnTo>
                    <a:pt x="4789957" y="2934157"/>
                  </a:lnTo>
                  <a:lnTo>
                    <a:pt x="4828489" y="2960141"/>
                  </a:lnTo>
                  <a:lnTo>
                    <a:pt x="4854473" y="2998686"/>
                  </a:lnTo>
                  <a:lnTo>
                    <a:pt x="4864011" y="3045904"/>
                  </a:lnTo>
                  <a:lnTo>
                    <a:pt x="4864011" y="3091383"/>
                  </a:lnTo>
                  <a:lnTo>
                    <a:pt x="4854486" y="3138576"/>
                  </a:lnTo>
                  <a:lnTo>
                    <a:pt x="4828502" y="3177133"/>
                  </a:lnTo>
                  <a:lnTo>
                    <a:pt x="4789970" y="3203117"/>
                  </a:lnTo>
                  <a:lnTo>
                    <a:pt x="4742777" y="3212655"/>
                  </a:lnTo>
                  <a:lnTo>
                    <a:pt x="4644275" y="3212655"/>
                  </a:lnTo>
                  <a:lnTo>
                    <a:pt x="4597095" y="3222180"/>
                  </a:lnTo>
                  <a:lnTo>
                    <a:pt x="4558550" y="3248164"/>
                  </a:lnTo>
                  <a:lnTo>
                    <a:pt x="4532566" y="3286709"/>
                  </a:lnTo>
                  <a:lnTo>
                    <a:pt x="4523041" y="3333915"/>
                  </a:lnTo>
                  <a:lnTo>
                    <a:pt x="4523041" y="3477907"/>
                  </a:lnTo>
                  <a:lnTo>
                    <a:pt x="4526686" y="3495979"/>
                  </a:lnTo>
                  <a:lnTo>
                    <a:pt x="6640931" y="3495979"/>
                  </a:lnTo>
                  <a:lnTo>
                    <a:pt x="6644576" y="3477907"/>
                  </a:lnTo>
                  <a:lnTo>
                    <a:pt x="6644576" y="3333915"/>
                  </a:lnTo>
                  <a:close/>
                </a:path>
                <a:path w="6907530" h="3496309">
                  <a:moveTo>
                    <a:pt x="6907212" y="121259"/>
                  </a:moveTo>
                  <a:lnTo>
                    <a:pt x="6897675" y="74053"/>
                  </a:lnTo>
                  <a:lnTo>
                    <a:pt x="6871703" y="35509"/>
                  </a:lnTo>
                  <a:lnTo>
                    <a:pt x="6833159" y="9525"/>
                  </a:lnTo>
                  <a:lnTo>
                    <a:pt x="6785978" y="0"/>
                  </a:lnTo>
                  <a:lnTo>
                    <a:pt x="4906899" y="0"/>
                  </a:lnTo>
                  <a:lnTo>
                    <a:pt x="4859706" y="9525"/>
                  </a:lnTo>
                  <a:lnTo>
                    <a:pt x="4821174" y="35521"/>
                  </a:lnTo>
                  <a:lnTo>
                    <a:pt x="4795202" y="74066"/>
                  </a:lnTo>
                  <a:lnTo>
                    <a:pt x="4785677" y="121259"/>
                  </a:lnTo>
                  <a:lnTo>
                    <a:pt x="4785677" y="265252"/>
                  </a:lnTo>
                  <a:lnTo>
                    <a:pt x="4795202" y="312458"/>
                  </a:lnTo>
                  <a:lnTo>
                    <a:pt x="4821186" y="351015"/>
                  </a:lnTo>
                  <a:lnTo>
                    <a:pt x="4859718" y="376999"/>
                  </a:lnTo>
                  <a:lnTo>
                    <a:pt x="4954105" y="396049"/>
                  </a:lnTo>
                  <a:lnTo>
                    <a:pt x="4992636" y="422046"/>
                  </a:lnTo>
                  <a:lnTo>
                    <a:pt x="5018608" y="460590"/>
                  </a:lnTo>
                  <a:lnTo>
                    <a:pt x="5028133" y="507784"/>
                  </a:lnTo>
                  <a:lnTo>
                    <a:pt x="5028133" y="553275"/>
                  </a:lnTo>
                  <a:lnTo>
                    <a:pt x="5018608" y="600481"/>
                  </a:lnTo>
                  <a:lnTo>
                    <a:pt x="4992624" y="639025"/>
                  </a:lnTo>
                  <a:lnTo>
                    <a:pt x="4954079" y="665010"/>
                  </a:lnTo>
                  <a:lnTo>
                    <a:pt x="4906899" y="674535"/>
                  </a:lnTo>
                  <a:lnTo>
                    <a:pt x="4482592" y="674535"/>
                  </a:lnTo>
                  <a:lnTo>
                    <a:pt x="4435399" y="684072"/>
                  </a:lnTo>
                  <a:lnTo>
                    <a:pt x="4396867" y="710069"/>
                  </a:lnTo>
                  <a:lnTo>
                    <a:pt x="4370883" y="748614"/>
                  </a:lnTo>
                  <a:lnTo>
                    <a:pt x="4361370" y="795807"/>
                  </a:lnTo>
                  <a:lnTo>
                    <a:pt x="4361370" y="939800"/>
                  </a:lnTo>
                  <a:lnTo>
                    <a:pt x="4370895" y="987005"/>
                  </a:lnTo>
                  <a:lnTo>
                    <a:pt x="4396879" y="1025550"/>
                  </a:lnTo>
                  <a:lnTo>
                    <a:pt x="4435411" y="1051534"/>
                  </a:lnTo>
                  <a:lnTo>
                    <a:pt x="4482592" y="1061072"/>
                  </a:lnTo>
                  <a:lnTo>
                    <a:pt x="6361671" y="1061072"/>
                  </a:lnTo>
                  <a:lnTo>
                    <a:pt x="6408864" y="1051534"/>
                  </a:lnTo>
                  <a:lnTo>
                    <a:pt x="6447396" y="1025550"/>
                  </a:lnTo>
                  <a:lnTo>
                    <a:pt x="6473368" y="986993"/>
                  </a:lnTo>
                  <a:lnTo>
                    <a:pt x="6482893" y="939800"/>
                  </a:lnTo>
                  <a:lnTo>
                    <a:pt x="6482893" y="795807"/>
                  </a:lnTo>
                  <a:lnTo>
                    <a:pt x="6473368" y="748601"/>
                  </a:lnTo>
                  <a:lnTo>
                    <a:pt x="6447383" y="710057"/>
                  </a:lnTo>
                  <a:lnTo>
                    <a:pt x="6408852" y="684072"/>
                  </a:lnTo>
                  <a:lnTo>
                    <a:pt x="6361671" y="674535"/>
                  </a:lnTo>
                  <a:lnTo>
                    <a:pt x="6263157" y="674535"/>
                  </a:lnTo>
                  <a:lnTo>
                    <a:pt x="6215964" y="665010"/>
                  </a:lnTo>
                  <a:lnTo>
                    <a:pt x="6177432" y="639013"/>
                  </a:lnTo>
                  <a:lnTo>
                    <a:pt x="6151461" y="600468"/>
                  </a:lnTo>
                  <a:lnTo>
                    <a:pt x="6141936" y="553275"/>
                  </a:lnTo>
                  <a:lnTo>
                    <a:pt x="6141936" y="507784"/>
                  </a:lnTo>
                  <a:lnTo>
                    <a:pt x="6151461" y="460578"/>
                  </a:lnTo>
                  <a:lnTo>
                    <a:pt x="6177445" y="422033"/>
                  </a:lnTo>
                  <a:lnTo>
                    <a:pt x="6215977" y="396049"/>
                  </a:lnTo>
                  <a:lnTo>
                    <a:pt x="6263157" y="386524"/>
                  </a:lnTo>
                  <a:lnTo>
                    <a:pt x="6785953" y="386524"/>
                  </a:lnTo>
                  <a:lnTo>
                    <a:pt x="6833146" y="376986"/>
                  </a:lnTo>
                  <a:lnTo>
                    <a:pt x="6871690" y="351002"/>
                  </a:lnTo>
                  <a:lnTo>
                    <a:pt x="6897675" y="312445"/>
                  </a:lnTo>
                  <a:lnTo>
                    <a:pt x="6907212" y="265252"/>
                  </a:lnTo>
                  <a:lnTo>
                    <a:pt x="6907212" y="121259"/>
                  </a:lnTo>
                  <a:close/>
                </a:path>
              </a:pathLst>
            </a:custGeom>
            <a:solidFill>
              <a:srgbClr val="6AC6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59113" y="2210091"/>
              <a:ext cx="2707005" cy="3434079"/>
            </a:xfrm>
            <a:custGeom>
              <a:avLst/>
              <a:gdLst/>
              <a:ahLst/>
              <a:cxnLst/>
              <a:rect l="l" t="t" r="r" b="b"/>
              <a:pathLst>
                <a:path w="2707004" h="3434079">
                  <a:moveTo>
                    <a:pt x="1309712" y="705358"/>
                  </a:moveTo>
                  <a:lnTo>
                    <a:pt x="1306525" y="685723"/>
                  </a:lnTo>
                  <a:lnTo>
                    <a:pt x="1305420" y="664006"/>
                  </a:lnTo>
                  <a:lnTo>
                    <a:pt x="1306309" y="645045"/>
                  </a:lnTo>
                  <a:lnTo>
                    <a:pt x="1308760" y="627684"/>
                  </a:lnTo>
                  <a:lnTo>
                    <a:pt x="1280972" y="630656"/>
                  </a:lnTo>
                  <a:lnTo>
                    <a:pt x="1211935" y="629818"/>
                  </a:lnTo>
                  <a:lnTo>
                    <a:pt x="1171765" y="624001"/>
                  </a:lnTo>
                  <a:lnTo>
                    <a:pt x="1132433" y="614464"/>
                  </a:lnTo>
                  <a:lnTo>
                    <a:pt x="1094016" y="601306"/>
                  </a:lnTo>
                  <a:lnTo>
                    <a:pt x="1056614" y="584695"/>
                  </a:lnTo>
                  <a:lnTo>
                    <a:pt x="1020318" y="564718"/>
                  </a:lnTo>
                  <a:lnTo>
                    <a:pt x="985202" y="541540"/>
                  </a:lnTo>
                  <a:lnTo>
                    <a:pt x="951382" y="515264"/>
                  </a:lnTo>
                  <a:lnTo>
                    <a:pt x="918921" y="486016"/>
                  </a:lnTo>
                  <a:lnTo>
                    <a:pt x="887907" y="453948"/>
                  </a:lnTo>
                  <a:lnTo>
                    <a:pt x="858456" y="419163"/>
                  </a:lnTo>
                  <a:lnTo>
                    <a:pt x="830630" y="381800"/>
                  </a:lnTo>
                  <a:lnTo>
                    <a:pt x="804532" y="341985"/>
                  </a:lnTo>
                  <a:lnTo>
                    <a:pt x="780237" y="299847"/>
                  </a:lnTo>
                  <a:lnTo>
                    <a:pt x="757859" y="255511"/>
                  </a:lnTo>
                  <a:lnTo>
                    <a:pt x="737463" y="209105"/>
                  </a:lnTo>
                  <a:lnTo>
                    <a:pt x="719162" y="160756"/>
                  </a:lnTo>
                  <a:lnTo>
                    <a:pt x="703021" y="110591"/>
                  </a:lnTo>
                  <a:lnTo>
                    <a:pt x="689140" y="58737"/>
                  </a:lnTo>
                  <a:lnTo>
                    <a:pt x="677595" y="5334"/>
                  </a:lnTo>
                  <a:lnTo>
                    <a:pt x="667219" y="6197"/>
                  </a:lnTo>
                  <a:lnTo>
                    <a:pt x="656831" y="5600"/>
                  </a:lnTo>
                  <a:lnTo>
                    <a:pt x="646557" y="3530"/>
                  </a:lnTo>
                  <a:lnTo>
                    <a:pt x="636511" y="0"/>
                  </a:lnTo>
                  <a:lnTo>
                    <a:pt x="625157" y="53809"/>
                  </a:lnTo>
                  <a:lnTo>
                    <a:pt x="611416" y="106070"/>
                  </a:lnTo>
                  <a:lnTo>
                    <a:pt x="595388" y="156629"/>
                  </a:lnTo>
                  <a:lnTo>
                    <a:pt x="577151" y="205371"/>
                  </a:lnTo>
                  <a:lnTo>
                    <a:pt x="556818" y="252158"/>
                  </a:lnTo>
                  <a:lnTo>
                    <a:pt x="534466" y="296862"/>
                  </a:lnTo>
                  <a:lnTo>
                    <a:pt x="510184" y="339356"/>
                  </a:lnTo>
                  <a:lnTo>
                    <a:pt x="484060" y="379514"/>
                  </a:lnTo>
                  <a:lnTo>
                    <a:pt x="456184" y="417207"/>
                  </a:lnTo>
                  <a:lnTo>
                    <a:pt x="426656" y="452297"/>
                  </a:lnTo>
                  <a:lnTo>
                    <a:pt x="395566" y="484657"/>
                  </a:lnTo>
                  <a:lnTo>
                    <a:pt x="363004" y="514159"/>
                  </a:lnTo>
                  <a:lnTo>
                    <a:pt x="329044" y="540677"/>
                  </a:lnTo>
                  <a:lnTo>
                    <a:pt x="293789" y="564083"/>
                  </a:lnTo>
                  <a:lnTo>
                    <a:pt x="257340" y="584238"/>
                  </a:lnTo>
                  <a:lnTo>
                    <a:pt x="219773" y="601027"/>
                  </a:lnTo>
                  <a:lnTo>
                    <a:pt x="181178" y="614299"/>
                  </a:lnTo>
                  <a:lnTo>
                    <a:pt x="141655" y="623938"/>
                  </a:lnTo>
                  <a:lnTo>
                    <a:pt x="101282" y="629831"/>
                  </a:lnTo>
                  <a:lnTo>
                    <a:pt x="60159" y="631812"/>
                  </a:lnTo>
                  <a:lnTo>
                    <a:pt x="29870" y="630618"/>
                  </a:lnTo>
                  <a:lnTo>
                    <a:pt x="0" y="627253"/>
                  </a:lnTo>
                  <a:lnTo>
                    <a:pt x="2311" y="637768"/>
                  </a:lnTo>
                  <a:lnTo>
                    <a:pt x="4013" y="648919"/>
                  </a:lnTo>
                  <a:lnTo>
                    <a:pt x="5080" y="660730"/>
                  </a:lnTo>
                  <a:lnTo>
                    <a:pt x="5270" y="681685"/>
                  </a:lnTo>
                  <a:lnTo>
                    <a:pt x="2908" y="705231"/>
                  </a:lnTo>
                  <a:lnTo>
                    <a:pt x="31356" y="702195"/>
                  </a:lnTo>
                  <a:lnTo>
                    <a:pt x="100914" y="703059"/>
                  </a:lnTo>
                  <a:lnTo>
                    <a:pt x="140931" y="708837"/>
                  </a:lnTo>
                  <a:lnTo>
                    <a:pt x="180111" y="718312"/>
                  </a:lnTo>
                  <a:lnTo>
                    <a:pt x="218389" y="731354"/>
                  </a:lnTo>
                  <a:lnTo>
                    <a:pt x="255663" y="747852"/>
                  </a:lnTo>
                  <a:lnTo>
                    <a:pt x="291846" y="767664"/>
                  </a:lnTo>
                  <a:lnTo>
                    <a:pt x="326859" y="790676"/>
                  </a:lnTo>
                  <a:lnTo>
                    <a:pt x="360603" y="816749"/>
                  </a:lnTo>
                  <a:lnTo>
                    <a:pt x="392988" y="845769"/>
                  </a:lnTo>
                  <a:lnTo>
                    <a:pt x="423938" y="877608"/>
                  </a:lnTo>
                  <a:lnTo>
                    <a:pt x="453351" y="912126"/>
                  </a:lnTo>
                  <a:lnTo>
                    <a:pt x="481152" y="949223"/>
                  </a:lnTo>
                  <a:lnTo>
                    <a:pt x="507238" y="988745"/>
                  </a:lnTo>
                  <a:lnTo>
                    <a:pt x="531533" y="1030592"/>
                  </a:lnTo>
                  <a:lnTo>
                    <a:pt x="553948" y="1074610"/>
                  </a:lnTo>
                  <a:lnTo>
                    <a:pt x="574382" y="1120698"/>
                  </a:lnTo>
                  <a:lnTo>
                    <a:pt x="592759" y="1168717"/>
                  </a:lnTo>
                  <a:lnTo>
                    <a:pt x="608990" y="1218552"/>
                  </a:lnTo>
                  <a:lnTo>
                    <a:pt x="622985" y="1270063"/>
                  </a:lnTo>
                  <a:lnTo>
                    <a:pt x="634657" y="1323136"/>
                  </a:lnTo>
                  <a:lnTo>
                    <a:pt x="643915" y="1377632"/>
                  </a:lnTo>
                  <a:lnTo>
                    <a:pt x="652246" y="1376565"/>
                  </a:lnTo>
                  <a:lnTo>
                    <a:pt x="660666" y="1376959"/>
                  </a:lnTo>
                  <a:lnTo>
                    <a:pt x="668934" y="1378737"/>
                  </a:lnTo>
                  <a:lnTo>
                    <a:pt x="678154" y="1324165"/>
                  </a:lnTo>
                  <a:lnTo>
                    <a:pt x="689800" y="1271016"/>
                  </a:lnTo>
                  <a:lnTo>
                    <a:pt x="703770" y="1219415"/>
                  </a:lnTo>
                  <a:lnTo>
                    <a:pt x="719975" y="1169517"/>
                  </a:lnTo>
                  <a:lnTo>
                    <a:pt x="738339" y="1121422"/>
                  </a:lnTo>
                  <a:lnTo>
                    <a:pt x="758774" y="1075258"/>
                  </a:lnTo>
                  <a:lnTo>
                    <a:pt x="781177" y="1031163"/>
                  </a:lnTo>
                  <a:lnTo>
                    <a:pt x="805459" y="989253"/>
                  </a:lnTo>
                  <a:lnTo>
                    <a:pt x="831557" y="949655"/>
                  </a:lnTo>
                  <a:lnTo>
                    <a:pt x="859358" y="912507"/>
                  </a:lnTo>
                  <a:lnTo>
                    <a:pt x="888784" y="877912"/>
                  </a:lnTo>
                  <a:lnTo>
                    <a:pt x="919746" y="846023"/>
                  </a:lnTo>
                  <a:lnTo>
                    <a:pt x="952144" y="816952"/>
                  </a:lnTo>
                  <a:lnTo>
                    <a:pt x="985913" y="790841"/>
                  </a:lnTo>
                  <a:lnTo>
                    <a:pt x="1020940" y="767791"/>
                  </a:lnTo>
                  <a:lnTo>
                    <a:pt x="1057160" y="747941"/>
                  </a:lnTo>
                  <a:lnTo>
                    <a:pt x="1094460" y="731418"/>
                  </a:lnTo>
                  <a:lnTo>
                    <a:pt x="1132776" y="718337"/>
                  </a:lnTo>
                  <a:lnTo>
                    <a:pt x="1171994" y="708850"/>
                  </a:lnTo>
                  <a:lnTo>
                    <a:pt x="1212049" y="703059"/>
                  </a:lnTo>
                  <a:lnTo>
                    <a:pt x="1252842" y="701103"/>
                  </a:lnTo>
                  <a:lnTo>
                    <a:pt x="1281442" y="702284"/>
                  </a:lnTo>
                  <a:lnTo>
                    <a:pt x="1309712" y="705358"/>
                  </a:lnTo>
                  <a:close/>
                </a:path>
                <a:path w="2707004" h="3434079">
                  <a:moveTo>
                    <a:pt x="2706598" y="2760395"/>
                  </a:moveTo>
                  <a:lnTo>
                    <a:pt x="2703423" y="2740761"/>
                  </a:lnTo>
                  <a:lnTo>
                    <a:pt x="2702306" y="2719044"/>
                  </a:lnTo>
                  <a:lnTo>
                    <a:pt x="2703195" y="2700083"/>
                  </a:lnTo>
                  <a:lnTo>
                    <a:pt x="2705646" y="2682710"/>
                  </a:lnTo>
                  <a:lnTo>
                    <a:pt x="2677871" y="2685681"/>
                  </a:lnTo>
                  <a:lnTo>
                    <a:pt x="2608821" y="2684856"/>
                  </a:lnTo>
                  <a:lnTo>
                    <a:pt x="2568651" y="2679039"/>
                  </a:lnTo>
                  <a:lnTo>
                    <a:pt x="2529319" y="2669489"/>
                  </a:lnTo>
                  <a:lnTo>
                    <a:pt x="2490901" y="2656344"/>
                  </a:lnTo>
                  <a:lnTo>
                    <a:pt x="2453500" y="2639720"/>
                  </a:lnTo>
                  <a:lnTo>
                    <a:pt x="2417203" y="2619756"/>
                  </a:lnTo>
                  <a:lnTo>
                    <a:pt x="2382088" y="2596578"/>
                  </a:lnTo>
                  <a:lnTo>
                    <a:pt x="2348255" y="2570302"/>
                  </a:lnTo>
                  <a:lnTo>
                    <a:pt x="2315794" y="2541054"/>
                  </a:lnTo>
                  <a:lnTo>
                    <a:pt x="2284793" y="2508986"/>
                  </a:lnTo>
                  <a:lnTo>
                    <a:pt x="2255329" y="2474201"/>
                  </a:lnTo>
                  <a:lnTo>
                    <a:pt x="2227503" y="2436838"/>
                  </a:lnTo>
                  <a:lnTo>
                    <a:pt x="2201405" y="2397023"/>
                  </a:lnTo>
                  <a:lnTo>
                    <a:pt x="2177123" y="2354884"/>
                  </a:lnTo>
                  <a:lnTo>
                    <a:pt x="2154732" y="2310549"/>
                  </a:lnTo>
                  <a:lnTo>
                    <a:pt x="2134349" y="2264143"/>
                  </a:lnTo>
                  <a:lnTo>
                    <a:pt x="2116036" y="2215794"/>
                  </a:lnTo>
                  <a:lnTo>
                    <a:pt x="2099906" y="2165629"/>
                  </a:lnTo>
                  <a:lnTo>
                    <a:pt x="2086025" y="2113775"/>
                  </a:lnTo>
                  <a:lnTo>
                    <a:pt x="2074494" y="2060359"/>
                  </a:lnTo>
                  <a:lnTo>
                    <a:pt x="2064118" y="2061235"/>
                  </a:lnTo>
                  <a:lnTo>
                    <a:pt x="2053729" y="2060638"/>
                  </a:lnTo>
                  <a:lnTo>
                    <a:pt x="2043455" y="2058568"/>
                  </a:lnTo>
                  <a:lnTo>
                    <a:pt x="2033397" y="2055037"/>
                  </a:lnTo>
                  <a:lnTo>
                    <a:pt x="2022043" y="2108847"/>
                  </a:lnTo>
                  <a:lnTo>
                    <a:pt x="2008301" y="2161108"/>
                  </a:lnTo>
                  <a:lnTo>
                    <a:pt x="1992274" y="2211667"/>
                  </a:lnTo>
                  <a:lnTo>
                    <a:pt x="1974049" y="2260409"/>
                  </a:lnTo>
                  <a:lnTo>
                    <a:pt x="1953704" y="2307196"/>
                  </a:lnTo>
                  <a:lnTo>
                    <a:pt x="1931352" y="2351900"/>
                  </a:lnTo>
                  <a:lnTo>
                    <a:pt x="1907070" y="2394394"/>
                  </a:lnTo>
                  <a:lnTo>
                    <a:pt x="1880946" y="2434552"/>
                  </a:lnTo>
                  <a:lnTo>
                    <a:pt x="1853082" y="2472245"/>
                  </a:lnTo>
                  <a:lnTo>
                    <a:pt x="1823554" y="2507335"/>
                  </a:lnTo>
                  <a:lnTo>
                    <a:pt x="1792452" y="2539695"/>
                  </a:lnTo>
                  <a:lnTo>
                    <a:pt x="1759889" y="2569197"/>
                  </a:lnTo>
                  <a:lnTo>
                    <a:pt x="1725930" y="2595715"/>
                  </a:lnTo>
                  <a:lnTo>
                    <a:pt x="1690687" y="2619121"/>
                  </a:lnTo>
                  <a:lnTo>
                    <a:pt x="1654225" y="2639276"/>
                  </a:lnTo>
                  <a:lnTo>
                    <a:pt x="1616659" y="2656052"/>
                  </a:lnTo>
                  <a:lnTo>
                    <a:pt x="1578063" y="2669336"/>
                  </a:lnTo>
                  <a:lnTo>
                    <a:pt x="1538541" y="2678976"/>
                  </a:lnTo>
                  <a:lnTo>
                    <a:pt x="1498180" y="2684856"/>
                  </a:lnTo>
                  <a:lnTo>
                    <a:pt x="1457058" y="2686850"/>
                  </a:lnTo>
                  <a:lnTo>
                    <a:pt x="1426768" y="2685643"/>
                  </a:lnTo>
                  <a:lnTo>
                    <a:pt x="1396885" y="2682290"/>
                  </a:lnTo>
                  <a:lnTo>
                    <a:pt x="1399197" y="2692793"/>
                  </a:lnTo>
                  <a:lnTo>
                    <a:pt x="1400911" y="2703957"/>
                  </a:lnTo>
                  <a:lnTo>
                    <a:pt x="1401965" y="2715768"/>
                  </a:lnTo>
                  <a:lnTo>
                    <a:pt x="1402156" y="2736710"/>
                  </a:lnTo>
                  <a:lnTo>
                    <a:pt x="1399794" y="2760268"/>
                  </a:lnTo>
                  <a:lnTo>
                    <a:pt x="1428254" y="2757233"/>
                  </a:lnTo>
                  <a:lnTo>
                    <a:pt x="1497799" y="2758097"/>
                  </a:lnTo>
                  <a:lnTo>
                    <a:pt x="1537817" y="2763863"/>
                  </a:lnTo>
                  <a:lnTo>
                    <a:pt x="1577009" y="2773349"/>
                  </a:lnTo>
                  <a:lnTo>
                    <a:pt x="1615287" y="2786392"/>
                  </a:lnTo>
                  <a:lnTo>
                    <a:pt x="1652562" y="2802890"/>
                  </a:lnTo>
                  <a:lnTo>
                    <a:pt x="1688744" y="2822702"/>
                  </a:lnTo>
                  <a:lnTo>
                    <a:pt x="1723745" y="2845714"/>
                  </a:lnTo>
                  <a:lnTo>
                    <a:pt x="1757489" y="2871787"/>
                  </a:lnTo>
                  <a:lnTo>
                    <a:pt x="1789887" y="2900807"/>
                  </a:lnTo>
                  <a:lnTo>
                    <a:pt x="1820824" y="2932633"/>
                  </a:lnTo>
                  <a:lnTo>
                    <a:pt x="1850237" y="2967164"/>
                  </a:lnTo>
                  <a:lnTo>
                    <a:pt x="1878037" y="3004248"/>
                  </a:lnTo>
                  <a:lnTo>
                    <a:pt x="1904123" y="3043783"/>
                  </a:lnTo>
                  <a:lnTo>
                    <a:pt x="1928418" y="3085617"/>
                  </a:lnTo>
                  <a:lnTo>
                    <a:pt x="1950834" y="3129648"/>
                  </a:lnTo>
                  <a:lnTo>
                    <a:pt x="1971268" y="3175736"/>
                  </a:lnTo>
                  <a:lnTo>
                    <a:pt x="1989658" y="3223755"/>
                  </a:lnTo>
                  <a:lnTo>
                    <a:pt x="2005888" y="3273590"/>
                  </a:lnTo>
                  <a:lnTo>
                    <a:pt x="2019884" y="3325101"/>
                  </a:lnTo>
                  <a:lnTo>
                    <a:pt x="2031555" y="3378174"/>
                  </a:lnTo>
                  <a:lnTo>
                    <a:pt x="2040813" y="3432670"/>
                  </a:lnTo>
                  <a:lnTo>
                    <a:pt x="2049145" y="3431603"/>
                  </a:lnTo>
                  <a:lnTo>
                    <a:pt x="2057565" y="3431997"/>
                  </a:lnTo>
                  <a:lnTo>
                    <a:pt x="2065832" y="3433775"/>
                  </a:lnTo>
                  <a:lnTo>
                    <a:pt x="2075053" y="3379203"/>
                  </a:lnTo>
                  <a:lnTo>
                    <a:pt x="2086686" y="3326053"/>
                  </a:lnTo>
                  <a:lnTo>
                    <a:pt x="2100656" y="3274453"/>
                  </a:lnTo>
                  <a:lnTo>
                    <a:pt x="2116874" y="3224555"/>
                  </a:lnTo>
                  <a:lnTo>
                    <a:pt x="2135238" y="3176447"/>
                  </a:lnTo>
                  <a:lnTo>
                    <a:pt x="2155660" y="3130296"/>
                  </a:lnTo>
                  <a:lnTo>
                    <a:pt x="2178062" y="3086189"/>
                  </a:lnTo>
                  <a:lnTo>
                    <a:pt x="2202357" y="3044279"/>
                  </a:lnTo>
                  <a:lnTo>
                    <a:pt x="2228443" y="3004693"/>
                  </a:lnTo>
                  <a:lnTo>
                    <a:pt x="2256244" y="2967532"/>
                  </a:lnTo>
                  <a:lnTo>
                    <a:pt x="2285669" y="2932950"/>
                  </a:lnTo>
                  <a:lnTo>
                    <a:pt x="2316632" y="2901061"/>
                  </a:lnTo>
                  <a:lnTo>
                    <a:pt x="2349042" y="2871990"/>
                  </a:lnTo>
                  <a:lnTo>
                    <a:pt x="2382799" y="2845866"/>
                  </a:lnTo>
                  <a:lnTo>
                    <a:pt x="2417838" y="2822816"/>
                  </a:lnTo>
                  <a:lnTo>
                    <a:pt x="2454046" y="2802979"/>
                  </a:lnTo>
                  <a:lnTo>
                    <a:pt x="2491359" y="2786443"/>
                  </a:lnTo>
                  <a:lnTo>
                    <a:pt x="2529662" y="2773375"/>
                  </a:lnTo>
                  <a:lnTo>
                    <a:pt x="2568892" y="2763888"/>
                  </a:lnTo>
                  <a:lnTo>
                    <a:pt x="2608948" y="2758097"/>
                  </a:lnTo>
                  <a:lnTo>
                    <a:pt x="2649740" y="2756141"/>
                  </a:lnTo>
                  <a:lnTo>
                    <a:pt x="2678341" y="2757322"/>
                  </a:lnTo>
                  <a:lnTo>
                    <a:pt x="2706598" y="2760395"/>
                  </a:lnTo>
                  <a:close/>
                </a:path>
              </a:pathLst>
            </a:custGeom>
            <a:solidFill>
              <a:srgbClr val="F1BE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175731"/>
              <a:ext cx="5253355" cy="3853179"/>
            </a:xfrm>
            <a:custGeom>
              <a:avLst/>
              <a:gdLst/>
              <a:ahLst/>
              <a:cxnLst/>
              <a:rect l="l" t="t" r="r" b="b"/>
              <a:pathLst>
                <a:path w="5253355" h="3853179">
                  <a:moveTo>
                    <a:pt x="0" y="3852927"/>
                  </a:moveTo>
                  <a:lnTo>
                    <a:pt x="5252987" y="3852927"/>
                  </a:lnTo>
                  <a:lnTo>
                    <a:pt x="5252987" y="0"/>
                  </a:lnTo>
                  <a:lnTo>
                    <a:pt x="0" y="0"/>
                  </a:lnTo>
                  <a:lnTo>
                    <a:pt x="0" y="3852927"/>
                  </a:lnTo>
                  <a:close/>
                </a:path>
              </a:pathLst>
            </a:custGeom>
            <a:solidFill>
              <a:srgbClr val="374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1212" y="6492604"/>
              <a:ext cx="4250055" cy="3251200"/>
            </a:xfrm>
            <a:custGeom>
              <a:avLst/>
              <a:gdLst/>
              <a:ahLst/>
              <a:cxnLst/>
              <a:rect l="l" t="t" r="r" b="b"/>
              <a:pathLst>
                <a:path w="4250055" h="3251200">
                  <a:moveTo>
                    <a:pt x="0" y="3250914"/>
                  </a:moveTo>
                  <a:lnTo>
                    <a:pt x="4249679" y="3250914"/>
                  </a:lnTo>
                  <a:lnTo>
                    <a:pt x="4249679" y="0"/>
                  </a:lnTo>
                  <a:lnTo>
                    <a:pt x="0" y="0"/>
                  </a:lnTo>
                  <a:lnTo>
                    <a:pt x="0" y="3250914"/>
                  </a:lnTo>
                  <a:close/>
                </a:path>
              </a:pathLst>
            </a:custGeom>
            <a:solidFill>
              <a:srgbClr val="8F49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0028658"/>
              <a:ext cx="5557520" cy="258445"/>
            </a:xfrm>
            <a:custGeom>
              <a:avLst/>
              <a:gdLst/>
              <a:ahLst/>
              <a:cxnLst/>
              <a:rect l="l" t="t" r="r" b="b"/>
              <a:pathLst>
                <a:path w="5557520" h="258445">
                  <a:moveTo>
                    <a:pt x="0" y="258340"/>
                  </a:moveTo>
                  <a:lnTo>
                    <a:pt x="0" y="0"/>
                  </a:lnTo>
                  <a:lnTo>
                    <a:pt x="5557021" y="0"/>
                  </a:lnTo>
                  <a:lnTo>
                    <a:pt x="5557021" y="258340"/>
                  </a:lnTo>
                  <a:lnTo>
                    <a:pt x="0" y="258340"/>
                  </a:lnTo>
                  <a:close/>
                </a:path>
              </a:pathLst>
            </a:custGeom>
            <a:solidFill>
              <a:srgbClr val="455D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56473" y="10014415"/>
              <a:ext cx="1957705" cy="273050"/>
            </a:xfrm>
            <a:custGeom>
              <a:avLst/>
              <a:gdLst/>
              <a:ahLst/>
              <a:cxnLst/>
              <a:rect l="l" t="t" r="r" b="b"/>
              <a:pathLst>
                <a:path w="1957704" h="273050">
                  <a:moveTo>
                    <a:pt x="1818401" y="272583"/>
                  </a:moveTo>
                  <a:lnTo>
                    <a:pt x="139126" y="272583"/>
                  </a:lnTo>
                  <a:lnTo>
                    <a:pt x="116712" y="258668"/>
                  </a:lnTo>
                  <a:lnTo>
                    <a:pt x="83495" y="230165"/>
                  </a:lnTo>
                  <a:lnTo>
                    <a:pt x="55001" y="196938"/>
                  </a:lnTo>
                  <a:lnTo>
                    <a:pt x="31818" y="159572"/>
                  </a:lnTo>
                  <a:lnTo>
                    <a:pt x="14532" y="118655"/>
                  </a:lnTo>
                  <a:lnTo>
                    <a:pt x="3731" y="74774"/>
                  </a:lnTo>
                  <a:lnTo>
                    <a:pt x="0" y="28517"/>
                  </a:lnTo>
                  <a:lnTo>
                    <a:pt x="0" y="6248"/>
                  </a:lnTo>
                  <a:lnTo>
                    <a:pt x="857" y="3216"/>
                  </a:lnTo>
                  <a:lnTo>
                    <a:pt x="949" y="0"/>
                  </a:lnTo>
                  <a:lnTo>
                    <a:pt x="1956578" y="0"/>
                  </a:lnTo>
                  <a:lnTo>
                    <a:pt x="1956670" y="3216"/>
                  </a:lnTo>
                  <a:lnTo>
                    <a:pt x="1957527" y="6248"/>
                  </a:lnTo>
                  <a:lnTo>
                    <a:pt x="1957527" y="28517"/>
                  </a:lnTo>
                  <a:lnTo>
                    <a:pt x="1953796" y="74774"/>
                  </a:lnTo>
                  <a:lnTo>
                    <a:pt x="1942994" y="118655"/>
                  </a:lnTo>
                  <a:lnTo>
                    <a:pt x="1925708" y="159572"/>
                  </a:lnTo>
                  <a:lnTo>
                    <a:pt x="1902525" y="196938"/>
                  </a:lnTo>
                  <a:lnTo>
                    <a:pt x="1874032" y="230165"/>
                  </a:lnTo>
                  <a:lnTo>
                    <a:pt x="1840815" y="258668"/>
                  </a:lnTo>
                  <a:lnTo>
                    <a:pt x="1818401" y="272583"/>
                  </a:lnTo>
                  <a:close/>
                </a:path>
              </a:pathLst>
            </a:custGeom>
            <a:solidFill>
              <a:srgbClr val="252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9612" y="6492604"/>
              <a:ext cx="501650" cy="3251200"/>
            </a:xfrm>
            <a:custGeom>
              <a:avLst/>
              <a:gdLst/>
              <a:ahLst/>
              <a:cxnLst/>
              <a:rect l="l" t="t" r="r" b="b"/>
              <a:pathLst>
                <a:path w="501650" h="3251200">
                  <a:moveTo>
                    <a:pt x="501599" y="3250914"/>
                  </a:moveTo>
                  <a:lnTo>
                    <a:pt x="0" y="3250914"/>
                  </a:lnTo>
                  <a:lnTo>
                    <a:pt x="0" y="0"/>
                  </a:lnTo>
                  <a:lnTo>
                    <a:pt x="501599" y="0"/>
                  </a:lnTo>
                  <a:lnTo>
                    <a:pt x="501599" y="3250914"/>
                  </a:lnTo>
                  <a:close/>
                </a:path>
              </a:pathLst>
            </a:custGeom>
            <a:solidFill>
              <a:srgbClr val="6425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21037" y="7468464"/>
              <a:ext cx="880744" cy="445134"/>
            </a:xfrm>
            <a:custGeom>
              <a:avLst/>
              <a:gdLst/>
              <a:ahLst/>
              <a:cxnLst/>
              <a:rect l="l" t="t" r="r" b="b"/>
              <a:pathLst>
                <a:path w="880744" h="445134">
                  <a:moveTo>
                    <a:pt x="0" y="444572"/>
                  </a:moveTo>
                  <a:lnTo>
                    <a:pt x="880409" y="444572"/>
                  </a:lnTo>
                  <a:lnTo>
                    <a:pt x="880409" y="0"/>
                  </a:lnTo>
                  <a:lnTo>
                    <a:pt x="0" y="0"/>
                  </a:lnTo>
                  <a:lnTo>
                    <a:pt x="0" y="444572"/>
                  </a:lnTo>
                  <a:close/>
                </a:path>
              </a:pathLst>
            </a:custGeom>
            <a:solidFill>
              <a:srgbClr val="D9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44569" y="7468464"/>
              <a:ext cx="176530" cy="445134"/>
            </a:xfrm>
            <a:custGeom>
              <a:avLst/>
              <a:gdLst/>
              <a:ahLst/>
              <a:cxnLst/>
              <a:rect l="l" t="t" r="r" b="b"/>
              <a:pathLst>
                <a:path w="176530" h="445134">
                  <a:moveTo>
                    <a:pt x="176467" y="444572"/>
                  </a:moveTo>
                  <a:lnTo>
                    <a:pt x="0" y="444572"/>
                  </a:lnTo>
                  <a:lnTo>
                    <a:pt x="0" y="0"/>
                  </a:lnTo>
                  <a:lnTo>
                    <a:pt x="176467" y="0"/>
                  </a:lnTo>
                  <a:lnTo>
                    <a:pt x="176467" y="444572"/>
                  </a:lnTo>
                  <a:close/>
                </a:path>
              </a:pathLst>
            </a:custGeom>
            <a:solidFill>
              <a:srgbClr val="A718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9629" y="5657584"/>
              <a:ext cx="1016000" cy="1737995"/>
            </a:xfrm>
            <a:custGeom>
              <a:avLst/>
              <a:gdLst/>
              <a:ahLst/>
              <a:cxnLst/>
              <a:rect l="l" t="t" r="r" b="b"/>
              <a:pathLst>
                <a:path w="1016000" h="1737995">
                  <a:moveTo>
                    <a:pt x="285447" y="1737488"/>
                  </a:moveTo>
                  <a:lnTo>
                    <a:pt x="253125" y="1702137"/>
                  </a:lnTo>
                  <a:lnTo>
                    <a:pt x="222454" y="1665308"/>
                  </a:lnTo>
                  <a:lnTo>
                    <a:pt x="193495" y="1627057"/>
                  </a:lnTo>
                  <a:lnTo>
                    <a:pt x="166308" y="1587445"/>
                  </a:lnTo>
                  <a:lnTo>
                    <a:pt x="140951" y="1546529"/>
                  </a:lnTo>
                  <a:lnTo>
                    <a:pt x="117486" y="1504369"/>
                  </a:lnTo>
                  <a:lnTo>
                    <a:pt x="95971" y="1461023"/>
                  </a:lnTo>
                  <a:lnTo>
                    <a:pt x="76467" y="1416549"/>
                  </a:lnTo>
                  <a:lnTo>
                    <a:pt x="59034" y="1371005"/>
                  </a:lnTo>
                  <a:lnTo>
                    <a:pt x="43731" y="1324452"/>
                  </a:lnTo>
                  <a:lnTo>
                    <a:pt x="30618" y="1276947"/>
                  </a:lnTo>
                  <a:lnTo>
                    <a:pt x="19755" y="1228549"/>
                  </a:lnTo>
                  <a:lnTo>
                    <a:pt x="11202" y="1179316"/>
                  </a:lnTo>
                  <a:lnTo>
                    <a:pt x="5018" y="1129307"/>
                  </a:lnTo>
                  <a:lnTo>
                    <a:pt x="1264" y="1078581"/>
                  </a:lnTo>
                  <a:lnTo>
                    <a:pt x="0" y="1027196"/>
                  </a:lnTo>
                  <a:lnTo>
                    <a:pt x="1103" y="979150"/>
                  </a:lnTo>
                  <a:lnTo>
                    <a:pt x="4381" y="931673"/>
                  </a:lnTo>
                  <a:lnTo>
                    <a:pt x="9785" y="884812"/>
                  </a:lnTo>
                  <a:lnTo>
                    <a:pt x="17266" y="838617"/>
                  </a:lnTo>
                  <a:lnTo>
                    <a:pt x="26777" y="793135"/>
                  </a:lnTo>
                  <a:lnTo>
                    <a:pt x="38270" y="748415"/>
                  </a:lnTo>
                  <a:lnTo>
                    <a:pt x="51694" y="704506"/>
                  </a:lnTo>
                  <a:lnTo>
                    <a:pt x="67003" y="661454"/>
                  </a:lnTo>
                  <a:lnTo>
                    <a:pt x="84148" y="619309"/>
                  </a:lnTo>
                  <a:lnTo>
                    <a:pt x="103081" y="578119"/>
                  </a:lnTo>
                  <a:lnTo>
                    <a:pt x="123752" y="537933"/>
                  </a:lnTo>
                  <a:lnTo>
                    <a:pt x="146115" y="498798"/>
                  </a:lnTo>
                  <a:lnTo>
                    <a:pt x="170120" y="460762"/>
                  </a:lnTo>
                  <a:lnTo>
                    <a:pt x="195719" y="423875"/>
                  </a:lnTo>
                  <a:lnTo>
                    <a:pt x="222864" y="388185"/>
                  </a:lnTo>
                  <a:lnTo>
                    <a:pt x="251506" y="353739"/>
                  </a:lnTo>
                  <a:lnTo>
                    <a:pt x="281597" y="320586"/>
                  </a:lnTo>
                  <a:lnTo>
                    <a:pt x="313089" y="288774"/>
                  </a:lnTo>
                  <a:lnTo>
                    <a:pt x="345933" y="258352"/>
                  </a:lnTo>
                  <a:lnTo>
                    <a:pt x="380080" y="229368"/>
                  </a:lnTo>
                  <a:lnTo>
                    <a:pt x="415484" y="201871"/>
                  </a:lnTo>
                  <a:lnTo>
                    <a:pt x="452094" y="175907"/>
                  </a:lnTo>
                  <a:lnTo>
                    <a:pt x="489864" y="151527"/>
                  </a:lnTo>
                  <a:lnTo>
                    <a:pt x="528743" y="128777"/>
                  </a:lnTo>
                  <a:lnTo>
                    <a:pt x="568685" y="107707"/>
                  </a:lnTo>
                  <a:lnTo>
                    <a:pt x="609641" y="88365"/>
                  </a:lnTo>
                  <a:lnTo>
                    <a:pt x="651562" y="70799"/>
                  </a:lnTo>
                  <a:lnTo>
                    <a:pt x="694399" y="55057"/>
                  </a:lnTo>
                  <a:lnTo>
                    <a:pt x="738106" y="41187"/>
                  </a:lnTo>
                  <a:lnTo>
                    <a:pt x="782632" y="29239"/>
                  </a:lnTo>
                  <a:lnTo>
                    <a:pt x="827931" y="19259"/>
                  </a:lnTo>
                  <a:lnTo>
                    <a:pt x="873953" y="11298"/>
                  </a:lnTo>
                  <a:lnTo>
                    <a:pt x="920650" y="5401"/>
                  </a:lnTo>
                  <a:lnTo>
                    <a:pt x="967974" y="1619"/>
                  </a:lnTo>
                  <a:lnTo>
                    <a:pt x="1015876" y="0"/>
                  </a:lnTo>
                  <a:lnTo>
                    <a:pt x="1015876" y="1720825"/>
                  </a:lnTo>
                  <a:lnTo>
                    <a:pt x="990907" y="1678740"/>
                  </a:lnTo>
                  <a:lnTo>
                    <a:pt x="961233" y="1640112"/>
                  </a:lnTo>
                  <a:lnTo>
                    <a:pt x="927245" y="1605337"/>
                  </a:lnTo>
                  <a:lnTo>
                    <a:pt x="889336" y="1574818"/>
                  </a:lnTo>
                  <a:lnTo>
                    <a:pt x="847897" y="1548952"/>
                  </a:lnTo>
                  <a:lnTo>
                    <a:pt x="803320" y="1528138"/>
                  </a:lnTo>
                  <a:lnTo>
                    <a:pt x="755995" y="1512777"/>
                  </a:lnTo>
                  <a:lnTo>
                    <a:pt x="706316" y="1503268"/>
                  </a:lnTo>
                  <a:lnTo>
                    <a:pt x="654673" y="1500009"/>
                  </a:lnTo>
                  <a:lnTo>
                    <a:pt x="606198" y="1502878"/>
                  </a:lnTo>
                  <a:lnTo>
                    <a:pt x="559430" y="1511266"/>
                  </a:lnTo>
                  <a:lnTo>
                    <a:pt x="514691" y="1524842"/>
                  </a:lnTo>
                  <a:lnTo>
                    <a:pt x="472304" y="1543278"/>
                  </a:lnTo>
                  <a:lnTo>
                    <a:pt x="432591" y="1566244"/>
                  </a:lnTo>
                  <a:lnTo>
                    <a:pt x="395876" y="1593410"/>
                  </a:lnTo>
                  <a:lnTo>
                    <a:pt x="362481" y="1624447"/>
                  </a:lnTo>
                  <a:lnTo>
                    <a:pt x="332730" y="1659025"/>
                  </a:lnTo>
                  <a:lnTo>
                    <a:pt x="306944" y="1696816"/>
                  </a:lnTo>
                  <a:lnTo>
                    <a:pt x="285447" y="1737488"/>
                  </a:lnTo>
                  <a:close/>
                </a:path>
              </a:pathLst>
            </a:custGeom>
            <a:solidFill>
              <a:srgbClr val="D9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9629" y="5657554"/>
              <a:ext cx="1016000" cy="1737995"/>
            </a:xfrm>
            <a:custGeom>
              <a:avLst/>
              <a:gdLst/>
              <a:ahLst/>
              <a:cxnLst/>
              <a:rect l="l" t="t" r="r" b="b"/>
              <a:pathLst>
                <a:path w="1016000" h="1737995">
                  <a:moveTo>
                    <a:pt x="285447" y="1737488"/>
                  </a:moveTo>
                  <a:lnTo>
                    <a:pt x="253125" y="1702137"/>
                  </a:lnTo>
                  <a:lnTo>
                    <a:pt x="222454" y="1665308"/>
                  </a:lnTo>
                  <a:lnTo>
                    <a:pt x="193495" y="1627057"/>
                  </a:lnTo>
                  <a:lnTo>
                    <a:pt x="166308" y="1587445"/>
                  </a:lnTo>
                  <a:lnTo>
                    <a:pt x="140951" y="1546529"/>
                  </a:lnTo>
                  <a:lnTo>
                    <a:pt x="117486" y="1504369"/>
                  </a:lnTo>
                  <a:lnTo>
                    <a:pt x="95971" y="1461023"/>
                  </a:lnTo>
                  <a:lnTo>
                    <a:pt x="76467" y="1416549"/>
                  </a:lnTo>
                  <a:lnTo>
                    <a:pt x="59034" y="1371005"/>
                  </a:lnTo>
                  <a:lnTo>
                    <a:pt x="43731" y="1324452"/>
                  </a:lnTo>
                  <a:lnTo>
                    <a:pt x="30618" y="1276947"/>
                  </a:lnTo>
                  <a:lnTo>
                    <a:pt x="19755" y="1228549"/>
                  </a:lnTo>
                  <a:lnTo>
                    <a:pt x="11202" y="1179316"/>
                  </a:lnTo>
                  <a:lnTo>
                    <a:pt x="5018" y="1129307"/>
                  </a:lnTo>
                  <a:lnTo>
                    <a:pt x="1264" y="1078581"/>
                  </a:lnTo>
                  <a:lnTo>
                    <a:pt x="0" y="1027196"/>
                  </a:lnTo>
                  <a:lnTo>
                    <a:pt x="1103" y="979150"/>
                  </a:lnTo>
                  <a:lnTo>
                    <a:pt x="4380" y="931673"/>
                  </a:lnTo>
                  <a:lnTo>
                    <a:pt x="9784" y="884812"/>
                  </a:lnTo>
                  <a:lnTo>
                    <a:pt x="17265" y="838617"/>
                  </a:lnTo>
                  <a:lnTo>
                    <a:pt x="26776" y="793135"/>
                  </a:lnTo>
                  <a:lnTo>
                    <a:pt x="38267" y="748415"/>
                  </a:lnTo>
                  <a:lnTo>
                    <a:pt x="51691" y="704506"/>
                  </a:lnTo>
                  <a:lnTo>
                    <a:pt x="67000" y="661454"/>
                  </a:lnTo>
                  <a:lnTo>
                    <a:pt x="84144" y="619309"/>
                  </a:lnTo>
                  <a:lnTo>
                    <a:pt x="103075" y="578119"/>
                  </a:lnTo>
                  <a:lnTo>
                    <a:pt x="123746" y="537933"/>
                  </a:lnTo>
                  <a:lnTo>
                    <a:pt x="146108" y="498798"/>
                  </a:lnTo>
                  <a:lnTo>
                    <a:pt x="170112" y="460762"/>
                  </a:lnTo>
                  <a:lnTo>
                    <a:pt x="195710" y="423875"/>
                  </a:lnTo>
                  <a:lnTo>
                    <a:pt x="222854" y="388185"/>
                  </a:lnTo>
                  <a:lnTo>
                    <a:pt x="251495" y="353739"/>
                  </a:lnTo>
                  <a:lnTo>
                    <a:pt x="281586" y="320586"/>
                  </a:lnTo>
                  <a:lnTo>
                    <a:pt x="313077" y="288774"/>
                  </a:lnTo>
                  <a:lnTo>
                    <a:pt x="345920" y="258352"/>
                  </a:lnTo>
                  <a:lnTo>
                    <a:pt x="380068" y="229368"/>
                  </a:lnTo>
                  <a:lnTo>
                    <a:pt x="415471" y="201871"/>
                  </a:lnTo>
                  <a:lnTo>
                    <a:pt x="452081" y="175907"/>
                  </a:lnTo>
                  <a:lnTo>
                    <a:pt x="489850" y="151527"/>
                  </a:lnTo>
                  <a:lnTo>
                    <a:pt x="528730" y="128777"/>
                  </a:lnTo>
                  <a:lnTo>
                    <a:pt x="568672" y="107707"/>
                  </a:lnTo>
                  <a:lnTo>
                    <a:pt x="609628" y="88365"/>
                  </a:lnTo>
                  <a:lnTo>
                    <a:pt x="651549" y="70799"/>
                  </a:lnTo>
                  <a:lnTo>
                    <a:pt x="694388" y="55057"/>
                  </a:lnTo>
                  <a:lnTo>
                    <a:pt x="738095" y="41187"/>
                  </a:lnTo>
                  <a:lnTo>
                    <a:pt x="782623" y="29239"/>
                  </a:lnTo>
                  <a:lnTo>
                    <a:pt x="827922" y="19259"/>
                  </a:lnTo>
                  <a:lnTo>
                    <a:pt x="873946" y="11298"/>
                  </a:lnTo>
                  <a:lnTo>
                    <a:pt x="920645" y="5401"/>
                  </a:lnTo>
                  <a:lnTo>
                    <a:pt x="967971" y="1619"/>
                  </a:lnTo>
                  <a:lnTo>
                    <a:pt x="1015876" y="0"/>
                  </a:lnTo>
                  <a:lnTo>
                    <a:pt x="1015876" y="19235"/>
                  </a:lnTo>
                  <a:lnTo>
                    <a:pt x="968998" y="29523"/>
                  </a:lnTo>
                  <a:lnTo>
                    <a:pt x="922946" y="41916"/>
                  </a:lnTo>
                  <a:lnTo>
                    <a:pt x="877774" y="56361"/>
                  </a:lnTo>
                  <a:lnTo>
                    <a:pt x="833534" y="72804"/>
                  </a:lnTo>
                  <a:lnTo>
                    <a:pt x="790281" y="91194"/>
                  </a:lnTo>
                  <a:lnTo>
                    <a:pt x="748067" y="111475"/>
                  </a:lnTo>
                  <a:lnTo>
                    <a:pt x="706947" y="133596"/>
                  </a:lnTo>
                  <a:lnTo>
                    <a:pt x="666974" y="157501"/>
                  </a:lnTo>
                  <a:lnTo>
                    <a:pt x="628202" y="183140"/>
                  </a:lnTo>
                  <a:lnTo>
                    <a:pt x="590684" y="210456"/>
                  </a:lnTo>
                  <a:lnTo>
                    <a:pt x="554474" y="239399"/>
                  </a:lnTo>
                  <a:lnTo>
                    <a:pt x="519625" y="269914"/>
                  </a:lnTo>
                  <a:lnTo>
                    <a:pt x="486192" y="301947"/>
                  </a:lnTo>
                  <a:lnTo>
                    <a:pt x="454227" y="335446"/>
                  </a:lnTo>
                  <a:lnTo>
                    <a:pt x="423784" y="370358"/>
                  </a:lnTo>
                  <a:lnTo>
                    <a:pt x="394917" y="406628"/>
                  </a:lnTo>
                  <a:lnTo>
                    <a:pt x="367679" y="444203"/>
                  </a:lnTo>
                  <a:lnTo>
                    <a:pt x="342124" y="483031"/>
                  </a:lnTo>
                  <a:lnTo>
                    <a:pt x="318306" y="523058"/>
                  </a:lnTo>
                  <a:lnTo>
                    <a:pt x="296277" y="564230"/>
                  </a:lnTo>
                  <a:lnTo>
                    <a:pt x="276093" y="606495"/>
                  </a:lnTo>
                  <a:lnTo>
                    <a:pt x="257805" y="649799"/>
                  </a:lnTo>
                  <a:lnTo>
                    <a:pt x="241469" y="694088"/>
                  </a:lnTo>
                  <a:lnTo>
                    <a:pt x="227136" y="739309"/>
                  </a:lnTo>
                  <a:lnTo>
                    <a:pt x="214862" y="785409"/>
                  </a:lnTo>
                  <a:lnTo>
                    <a:pt x="204699" y="832335"/>
                  </a:lnTo>
                  <a:lnTo>
                    <a:pt x="196702" y="880032"/>
                  </a:lnTo>
                  <a:lnTo>
                    <a:pt x="190923" y="928449"/>
                  </a:lnTo>
                  <a:lnTo>
                    <a:pt x="187416" y="977532"/>
                  </a:lnTo>
                  <a:lnTo>
                    <a:pt x="186235" y="1027226"/>
                  </a:lnTo>
                  <a:lnTo>
                    <a:pt x="187447" y="1077454"/>
                  </a:lnTo>
                  <a:lnTo>
                    <a:pt x="191043" y="1127050"/>
                  </a:lnTo>
                  <a:lnTo>
                    <a:pt x="196967" y="1175959"/>
                  </a:lnTo>
                  <a:lnTo>
                    <a:pt x="205162" y="1224127"/>
                  </a:lnTo>
                  <a:lnTo>
                    <a:pt x="215572" y="1271500"/>
                  </a:lnTo>
                  <a:lnTo>
                    <a:pt x="228139" y="1318025"/>
                  </a:lnTo>
                  <a:lnTo>
                    <a:pt x="242806" y="1363647"/>
                  </a:lnTo>
                  <a:lnTo>
                    <a:pt x="259517" y="1408312"/>
                  </a:lnTo>
                  <a:lnTo>
                    <a:pt x="278215" y="1451967"/>
                  </a:lnTo>
                  <a:lnTo>
                    <a:pt x="298842" y="1494556"/>
                  </a:lnTo>
                  <a:lnTo>
                    <a:pt x="321343" y="1536026"/>
                  </a:lnTo>
                  <a:lnTo>
                    <a:pt x="345660" y="1576324"/>
                  </a:lnTo>
                  <a:lnTo>
                    <a:pt x="371736" y="1615395"/>
                  </a:lnTo>
                  <a:lnTo>
                    <a:pt x="346141" y="1642712"/>
                  </a:lnTo>
                  <a:lnTo>
                    <a:pt x="323091" y="1672272"/>
                  </a:lnTo>
                  <a:lnTo>
                    <a:pt x="302792" y="1703916"/>
                  </a:lnTo>
                  <a:lnTo>
                    <a:pt x="285447" y="1737488"/>
                  </a:lnTo>
                  <a:close/>
                </a:path>
              </a:pathLst>
            </a:custGeom>
            <a:solidFill>
              <a:srgbClr val="A718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14858" y="5657584"/>
              <a:ext cx="1016000" cy="1737995"/>
            </a:xfrm>
            <a:custGeom>
              <a:avLst/>
              <a:gdLst/>
              <a:ahLst/>
              <a:cxnLst/>
              <a:rect l="l" t="t" r="r" b="b"/>
              <a:pathLst>
                <a:path w="1016000" h="1737995">
                  <a:moveTo>
                    <a:pt x="730428" y="1737488"/>
                  </a:moveTo>
                  <a:lnTo>
                    <a:pt x="708923" y="1696816"/>
                  </a:lnTo>
                  <a:lnTo>
                    <a:pt x="683131" y="1659025"/>
                  </a:lnTo>
                  <a:lnTo>
                    <a:pt x="653375" y="1624447"/>
                  </a:lnTo>
                  <a:lnTo>
                    <a:pt x="619977" y="1593410"/>
                  </a:lnTo>
                  <a:lnTo>
                    <a:pt x="583261" y="1566244"/>
                  </a:lnTo>
                  <a:lnTo>
                    <a:pt x="543549" y="1543278"/>
                  </a:lnTo>
                  <a:lnTo>
                    <a:pt x="501165" y="1524842"/>
                  </a:lnTo>
                  <a:lnTo>
                    <a:pt x="456430" y="1511266"/>
                  </a:lnTo>
                  <a:lnTo>
                    <a:pt x="409669" y="1502878"/>
                  </a:lnTo>
                  <a:lnTo>
                    <a:pt x="361203" y="1500009"/>
                  </a:lnTo>
                  <a:lnTo>
                    <a:pt x="309560" y="1503268"/>
                  </a:lnTo>
                  <a:lnTo>
                    <a:pt x="259880" y="1512777"/>
                  </a:lnTo>
                  <a:lnTo>
                    <a:pt x="212556" y="1528138"/>
                  </a:lnTo>
                  <a:lnTo>
                    <a:pt x="167978" y="1548952"/>
                  </a:lnTo>
                  <a:lnTo>
                    <a:pt x="126539" y="1574818"/>
                  </a:lnTo>
                  <a:lnTo>
                    <a:pt x="88630" y="1605337"/>
                  </a:lnTo>
                  <a:lnTo>
                    <a:pt x="54642" y="1640112"/>
                  </a:lnTo>
                  <a:lnTo>
                    <a:pt x="24968" y="1678740"/>
                  </a:lnTo>
                  <a:lnTo>
                    <a:pt x="0" y="1720825"/>
                  </a:lnTo>
                  <a:lnTo>
                    <a:pt x="0" y="0"/>
                  </a:lnTo>
                  <a:lnTo>
                    <a:pt x="47902" y="1619"/>
                  </a:lnTo>
                  <a:lnTo>
                    <a:pt x="95226" y="5401"/>
                  </a:lnTo>
                  <a:lnTo>
                    <a:pt x="141923" y="11298"/>
                  </a:lnTo>
                  <a:lnTo>
                    <a:pt x="187945" y="19259"/>
                  </a:lnTo>
                  <a:lnTo>
                    <a:pt x="233243" y="29239"/>
                  </a:lnTo>
                  <a:lnTo>
                    <a:pt x="277770" y="41187"/>
                  </a:lnTo>
                  <a:lnTo>
                    <a:pt x="321476" y="55057"/>
                  </a:lnTo>
                  <a:lnTo>
                    <a:pt x="364314" y="70799"/>
                  </a:lnTo>
                  <a:lnTo>
                    <a:pt x="406235" y="88365"/>
                  </a:lnTo>
                  <a:lnTo>
                    <a:pt x="447190" y="107707"/>
                  </a:lnTo>
                  <a:lnTo>
                    <a:pt x="487132" y="128777"/>
                  </a:lnTo>
                  <a:lnTo>
                    <a:pt x="526012" y="151527"/>
                  </a:lnTo>
                  <a:lnTo>
                    <a:pt x="563781" y="175907"/>
                  </a:lnTo>
                  <a:lnTo>
                    <a:pt x="600391" y="201871"/>
                  </a:lnTo>
                  <a:lnTo>
                    <a:pt x="635795" y="229368"/>
                  </a:lnTo>
                  <a:lnTo>
                    <a:pt x="669943" y="258352"/>
                  </a:lnTo>
                  <a:lnTo>
                    <a:pt x="702787" y="288774"/>
                  </a:lnTo>
                  <a:lnTo>
                    <a:pt x="734278" y="320586"/>
                  </a:lnTo>
                  <a:lnTo>
                    <a:pt x="764369" y="353739"/>
                  </a:lnTo>
                  <a:lnTo>
                    <a:pt x="793012" y="388185"/>
                  </a:lnTo>
                  <a:lnTo>
                    <a:pt x="820156" y="423875"/>
                  </a:lnTo>
                  <a:lnTo>
                    <a:pt x="845755" y="460762"/>
                  </a:lnTo>
                  <a:lnTo>
                    <a:pt x="869760" y="498798"/>
                  </a:lnTo>
                  <a:lnTo>
                    <a:pt x="892123" y="537933"/>
                  </a:lnTo>
                  <a:lnTo>
                    <a:pt x="912794" y="578119"/>
                  </a:lnTo>
                  <a:lnTo>
                    <a:pt x="931727" y="619309"/>
                  </a:lnTo>
                  <a:lnTo>
                    <a:pt x="948872" y="661454"/>
                  </a:lnTo>
                  <a:lnTo>
                    <a:pt x="964181" y="704506"/>
                  </a:lnTo>
                  <a:lnTo>
                    <a:pt x="977606" y="748415"/>
                  </a:lnTo>
                  <a:lnTo>
                    <a:pt x="989098" y="793135"/>
                  </a:lnTo>
                  <a:lnTo>
                    <a:pt x="998609" y="838617"/>
                  </a:lnTo>
                  <a:lnTo>
                    <a:pt x="1006091" y="884812"/>
                  </a:lnTo>
                  <a:lnTo>
                    <a:pt x="1011495" y="931673"/>
                  </a:lnTo>
                  <a:lnTo>
                    <a:pt x="1014772" y="979150"/>
                  </a:lnTo>
                  <a:lnTo>
                    <a:pt x="1015876" y="1027196"/>
                  </a:lnTo>
                  <a:lnTo>
                    <a:pt x="1014611" y="1078581"/>
                  </a:lnTo>
                  <a:lnTo>
                    <a:pt x="1010857" y="1129307"/>
                  </a:lnTo>
                  <a:lnTo>
                    <a:pt x="1004674" y="1179316"/>
                  </a:lnTo>
                  <a:lnTo>
                    <a:pt x="996121" y="1228549"/>
                  </a:lnTo>
                  <a:lnTo>
                    <a:pt x="985258" y="1276947"/>
                  </a:lnTo>
                  <a:lnTo>
                    <a:pt x="972145" y="1324452"/>
                  </a:lnTo>
                  <a:lnTo>
                    <a:pt x="956841" y="1371005"/>
                  </a:lnTo>
                  <a:lnTo>
                    <a:pt x="939408" y="1416549"/>
                  </a:lnTo>
                  <a:lnTo>
                    <a:pt x="919904" y="1461023"/>
                  </a:lnTo>
                  <a:lnTo>
                    <a:pt x="898389" y="1504369"/>
                  </a:lnTo>
                  <a:lnTo>
                    <a:pt x="874924" y="1546529"/>
                  </a:lnTo>
                  <a:lnTo>
                    <a:pt x="849567" y="1587445"/>
                  </a:lnTo>
                  <a:lnTo>
                    <a:pt x="822380" y="1627057"/>
                  </a:lnTo>
                  <a:lnTo>
                    <a:pt x="793421" y="1665308"/>
                  </a:lnTo>
                  <a:lnTo>
                    <a:pt x="762751" y="1702137"/>
                  </a:lnTo>
                  <a:lnTo>
                    <a:pt x="730428" y="1737488"/>
                  </a:lnTo>
                  <a:close/>
                </a:path>
              </a:pathLst>
            </a:custGeom>
            <a:solidFill>
              <a:srgbClr val="D9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51704" y="3573082"/>
              <a:ext cx="2641600" cy="3980179"/>
            </a:xfrm>
            <a:custGeom>
              <a:avLst/>
              <a:gdLst/>
              <a:ahLst/>
              <a:cxnLst/>
              <a:rect l="l" t="t" r="r" b="b"/>
              <a:pathLst>
                <a:path w="2641600" h="3980179">
                  <a:moveTo>
                    <a:pt x="2135373" y="3980075"/>
                  </a:moveTo>
                  <a:lnTo>
                    <a:pt x="505917" y="3980075"/>
                  </a:lnTo>
                  <a:lnTo>
                    <a:pt x="481183" y="3946524"/>
                  </a:lnTo>
                  <a:lnTo>
                    <a:pt x="456943" y="3912000"/>
                  </a:lnTo>
                  <a:lnTo>
                    <a:pt x="433206" y="3876522"/>
                  </a:lnTo>
                  <a:lnTo>
                    <a:pt x="409984" y="3840106"/>
                  </a:lnTo>
                  <a:lnTo>
                    <a:pt x="387286" y="3802770"/>
                  </a:lnTo>
                  <a:lnTo>
                    <a:pt x="365122" y="3764532"/>
                  </a:lnTo>
                  <a:lnTo>
                    <a:pt x="343504" y="3725409"/>
                  </a:lnTo>
                  <a:lnTo>
                    <a:pt x="322442" y="3685419"/>
                  </a:lnTo>
                  <a:lnTo>
                    <a:pt x="301945" y="3644578"/>
                  </a:lnTo>
                  <a:lnTo>
                    <a:pt x="282025" y="3602905"/>
                  </a:lnTo>
                  <a:lnTo>
                    <a:pt x="262691" y="3560418"/>
                  </a:lnTo>
                  <a:lnTo>
                    <a:pt x="243955" y="3517133"/>
                  </a:lnTo>
                  <a:lnTo>
                    <a:pt x="225826" y="3473068"/>
                  </a:lnTo>
                  <a:lnTo>
                    <a:pt x="208315" y="3428241"/>
                  </a:lnTo>
                  <a:lnTo>
                    <a:pt x="191432" y="3382670"/>
                  </a:lnTo>
                  <a:lnTo>
                    <a:pt x="175188" y="3336371"/>
                  </a:lnTo>
                  <a:lnTo>
                    <a:pt x="159594" y="3289362"/>
                  </a:lnTo>
                  <a:lnTo>
                    <a:pt x="144658" y="3241662"/>
                  </a:lnTo>
                  <a:lnTo>
                    <a:pt x="130393" y="3193286"/>
                  </a:lnTo>
                  <a:lnTo>
                    <a:pt x="116807" y="3144254"/>
                  </a:lnTo>
                  <a:lnTo>
                    <a:pt x="103913" y="3094582"/>
                  </a:lnTo>
                  <a:lnTo>
                    <a:pt x="91719" y="3044288"/>
                  </a:lnTo>
                  <a:lnTo>
                    <a:pt x="80237" y="2993389"/>
                  </a:lnTo>
                  <a:lnTo>
                    <a:pt x="69476" y="2941904"/>
                  </a:lnTo>
                  <a:lnTo>
                    <a:pt x="59448" y="2889849"/>
                  </a:lnTo>
                  <a:lnTo>
                    <a:pt x="50162" y="2837242"/>
                  </a:lnTo>
                  <a:lnTo>
                    <a:pt x="41629" y="2784100"/>
                  </a:lnTo>
                  <a:lnTo>
                    <a:pt x="33860" y="2730442"/>
                  </a:lnTo>
                  <a:lnTo>
                    <a:pt x="26864" y="2676284"/>
                  </a:lnTo>
                  <a:lnTo>
                    <a:pt x="20653" y="2621645"/>
                  </a:lnTo>
                  <a:lnTo>
                    <a:pt x="15236" y="2566541"/>
                  </a:lnTo>
                  <a:lnTo>
                    <a:pt x="10623" y="2510990"/>
                  </a:lnTo>
                  <a:lnTo>
                    <a:pt x="6826" y="2455010"/>
                  </a:lnTo>
                  <a:lnTo>
                    <a:pt x="3855" y="2398619"/>
                  </a:lnTo>
                  <a:lnTo>
                    <a:pt x="1720" y="2341833"/>
                  </a:lnTo>
                  <a:lnTo>
                    <a:pt x="431" y="2284670"/>
                  </a:lnTo>
                  <a:lnTo>
                    <a:pt x="0" y="2227148"/>
                  </a:lnTo>
                  <a:lnTo>
                    <a:pt x="20635" y="1500473"/>
                  </a:lnTo>
                  <a:lnTo>
                    <a:pt x="165080" y="1026254"/>
                  </a:lnTo>
                  <a:lnTo>
                    <a:pt x="557147" y="595694"/>
                  </a:lnTo>
                  <a:lnTo>
                    <a:pt x="1320645" y="0"/>
                  </a:lnTo>
                  <a:lnTo>
                    <a:pt x="1526996" y="175018"/>
                  </a:lnTo>
                  <a:lnTo>
                    <a:pt x="1980967" y="652312"/>
                  </a:lnTo>
                  <a:lnTo>
                    <a:pt x="2434939" y="1360237"/>
                  </a:lnTo>
                  <a:lnTo>
                    <a:pt x="2641290" y="2227148"/>
                  </a:lnTo>
                  <a:lnTo>
                    <a:pt x="2640858" y="2284670"/>
                  </a:lnTo>
                  <a:lnTo>
                    <a:pt x="2639569" y="2341833"/>
                  </a:lnTo>
                  <a:lnTo>
                    <a:pt x="2637434" y="2398619"/>
                  </a:lnTo>
                  <a:lnTo>
                    <a:pt x="2634462" y="2455010"/>
                  </a:lnTo>
                  <a:lnTo>
                    <a:pt x="2630665" y="2510990"/>
                  </a:lnTo>
                  <a:lnTo>
                    <a:pt x="2626052" y="2566541"/>
                  </a:lnTo>
                  <a:lnTo>
                    <a:pt x="2620634" y="2621645"/>
                  </a:lnTo>
                  <a:lnTo>
                    <a:pt x="2614422" y="2676284"/>
                  </a:lnTo>
                  <a:lnTo>
                    <a:pt x="2607425" y="2730442"/>
                  </a:lnTo>
                  <a:lnTo>
                    <a:pt x="2599655" y="2784100"/>
                  </a:lnTo>
                  <a:lnTo>
                    <a:pt x="2591122" y="2837242"/>
                  </a:lnTo>
                  <a:lnTo>
                    <a:pt x="2581835" y="2889849"/>
                  </a:lnTo>
                  <a:lnTo>
                    <a:pt x="2571806" y="2941904"/>
                  </a:lnTo>
                  <a:lnTo>
                    <a:pt x="2561045" y="2993389"/>
                  </a:lnTo>
                  <a:lnTo>
                    <a:pt x="2549562" y="3044288"/>
                  </a:lnTo>
                  <a:lnTo>
                    <a:pt x="2537367" y="3094582"/>
                  </a:lnTo>
                  <a:lnTo>
                    <a:pt x="2524472" y="3144254"/>
                  </a:lnTo>
                  <a:lnTo>
                    <a:pt x="2510886" y="3193286"/>
                  </a:lnTo>
                  <a:lnTo>
                    <a:pt x="2496619" y="3241662"/>
                  </a:lnTo>
                  <a:lnTo>
                    <a:pt x="2481684" y="3289362"/>
                  </a:lnTo>
                  <a:lnTo>
                    <a:pt x="2466088" y="3336371"/>
                  </a:lnTo>
                  <a:lnTo>
                    <a:pt x="2449844" y="3382670"/>
                  </a:lnTo>
                  <a:lnTo>
                    <a:pt x="2432961" y="3428241"/>
                  </a:lnTo>
                  <a:lnTo>
                    <a:pt x="2415450" y="3473068"/>
                  </a:lnTo>
                  <a:lnTo>
                    <a:pt x="2397321" y="3517133"/>
                  </a:lnTo>
                  <a:lnTo>
                    <a:pt x="2378585" y="3560418"/>
                  </a:lnTo>
                  <a:lnTo>
                    <a:pt x="2359252" y="3602905"/>
                  </a:lnTo>
                  <a:lnTo>
                    <a:pt x="2339332" y="3644578"/>
                  </a:lnTo>
                  <a:lnTo>
                    <a:pt x="2318836" y="3685419"/>
                  </a:lnTo>
                  <a:lnTo>
                    <a:pt x="2297774" y="3725409"/>
                  </a:lnTo>
                  <a:lnTo>
                    <a:pt x="2276157" y="3764532"/>
                  </a:lnTo>
                  <a:lnTo>
                    <a:pt x="2253995" y="3802770"/>
                  </a:lnTo>
                  <a:lnTo>
                    <a:pt x="2231298" y="3840106"/>
                  </a:lnTo>
                  <a:lnTo>
                    <a:pt x="2208077" y="3876522"/>
                  </a:lnTo>
                  <a:lnTo>
                    <a:pt x="2184342" y="3912000"/>
                  </a:lnTo>
                  <a:lnTo>
                    <a:pt x="2160104" y="3946524"/>
                  </a:lnTo>
                  <a:lnTo>
                    <a:pt x="2135373" y="39800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70023" y="3573021"/>
              <a:ext cx="2404745" cy="1575435"/>
            </a:xfrm>
            <a:custGeom>
              <a:avLst/>
              <a:gdLst/>
              <a:ahLst/>
              <a:cxnLst/>
              <a:rect l="l" t="t" r="r" b="b"/>
              <a:pathLst>
                <a:path w="2404745" h="1575435">
                  <a:moveTo>
                    <a:pt x="2404652" y="1575115"/>
                  </a:moveTo>
                  <a:lnTo>
                    <a:pt x="0" y="1575115"/>
                  </a:lnTo>
                  <a:lnTo>
                    <a:pt x="201070" y="1037576"/>
                  </a:lnTo>
                  <a:lnTo>
                    <a:pt x="393335" y="694322"/>
                  </a:lnTo>
                  <a:lnTo>
                    <a:pt x="689515" y="397685"/>
                  </a:lnTo>
                  <a:lnTo>
                    <a:pt x="1202326" y="0"/>
                  </a:lnTo>
                  <a:lnTo>
                    <a:pt x="1344623" y="117879"/>
                  </a:lnTo>
                  <a:lnTo>
                    <a:pt x="1681978" y="445605"/>
                  </a:lnTo>
                  <a:lnTo>
                    <a:pt x="2080089" y="944307"/>
                  </a:lnTo>
                  <a:lnTo>
                    <a:pt x="2404652" y="1575115"/>
                  </a:lnTo>
                  <a:close/>
                </a:path>
              </a:pathLst>
            </a:custGeom>
            <a:solidFill>
              <a:srgbClr val="D9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70023" y="3573021"/>
              <a:ext cx="1349375" cy="1575435"/>
            </a:xfrm>
            <a:custGeom>
              <a:avLst/>
              <a:gdLst/>
              <a:ahLst/>
              <a:cxnLst/>
              <a:rect l="l" t="t" r="r" b="b"/>
              <a:pathLst>
                <a:path w="1349375" h="1575435">
                  <a:moveTo>
                    <a:pt x="293469" y="1575115"/>
                  </a:moveTo>
                  <a:lnTo>
                    <a:pt x="0" y="1575115"/>
                  </a:lnTo>
                  <a:lnTo>
                    <a:pt x="201070" y="1037576"/>
                  </a:lnTo>
                  <a:lnTo>
                    <a:pt x="393335" y="694322"/>
                  </a:lnTo>
                  <a:lnTo>
                    <a:pt x="689515" y="397685"/>
                  </a:lnTo>
                  <a:lnTo>
                    <a:pt x="1202326" y="0"/>
                  </a:lnTo>
                  <a:lnTo>
                    <a:pt x="1241991" y="31354"/>
                  </a:lnTo>
                  <a:lnTo>
                    <a:pt x="1288219" y="69534"/>
                  </a:lnTo>
                  <a:lnTo>
                    <a:pt x="1349061" y="121817"/>
                  </a:lnTo>
                  <a:lnTo>
                    <a:pt x="1277466" y="186042"/>
                  </a:lnTo>
                  <a:lnTo>
                    <a:pt x="1196018" y="262597"/>
                  </a:lnTo>
                  <a:lnTo>
                    <a:pt x="1137264" y="320189"/>
                  </a:lnTo>
                  <a:lnTo>
                    <a:pt x="1075659" y="382819"/>
                  </a:lnTo>
                  <a:lnTo>
                    <a:pt x="1011813" y="450311"/>
                  </a:lnTo>
                  <a:lnTo>
                    <a:pt x="946340" y="522488"/>
                  </a:lnTo>
                  <a:lnTo>
                    <a:pt x="879849" y="599173"/>
                  </a:lnTo>
                  <a:lnTo>
                    <a:pt x="846413" y="639151"/>
                  </a:lnTo>
                  <a:lnTo>
                    <a:pt x="812952" y="680190"/>
                  </a:lnTo>
                  <a:lnTo>
                    <a:pt x="779542" y="722267"/>
                  </a:lnTo>
                  <a:lnTo>
                    <a:pt x="746260" y="765361"/>
                  </a:lnTo>
                  <a:lnTo>
                    <a:pt x="713182" y="809450"/>
                  </a:lnTo>
                  <a:lnTo>
                    <a:pt x="680385" y="854511"/>
                  </a:lnTo>
                  <a:lnTo>
                    <a:pt x="647944" y="900523"/>
                  </a:lnTo>
                  <a:lnTo>
                    <a:pt x="615937" y="947463"/>
                  </a:lnTo>
                  <a:lnTo>
                    <a:pt x="584440" y="995309"/>
                  </a:lnTo>
                  <a:lnTo>
                    <a:pt x="553529" y="1044040"/>
                  </a:lnTo>
                  <a:lnTo>
                    <a:pt x="523281" y="1093632"/>
                  </a:lnTo>
                  <a:lnTo>
                    <a:pt x="493771" y="1144065"/>
                  </a:lnTo>
                  <a:lnTo>
                    <a:pt x="465077" y="1195315"/>
                  </a:lnTo>
                  <a:lnTo>
                    <a:pt x="437275" y="1247362"/>
                  </a:lnTo>
                  <a:lnTo>
                    <a:pt x="410441" y="1300182"/>
                  </a:lnTo>
                  <a:lnTo>
                    <a:pt x="384652" y="1353753"/>
                  </a:lnTo>
                  <a:lnTo>
                    <a:pt x="359984" y="1408055"/>
                  </a:lnTo>
                  <a:lnTo>
                    <a:pt x="336513" y="1463064"/>
                  </a:lnTo>
                  <a:lnTo>
                    <a:pt x="314316" y="1518758"/>
                  </a:lnTo>
                  <a:lnTo>
                    <a:pt x="293469" y="1575115"/>
                  </a:lnTo>
                  <a:close/>
                </a:path>
              </a:pathLst>
            </a:custGeom>
            <a:solidFill>
              <a:srgbClr val="A718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83228" y="5148137"/>
              <a:ext cx="721360" cy="330835"/>
            </a:xfrm>
            <a:custGeom>
              <a:avLst/>
              <a:gdLst/>
              <a:ahLst/>
              <a:cxnLst/>
              <a:rect l="l" t="t" r="r" b="b"/>
              <a:pathLst>
                <a:path w="721360" h="330835">
                  <a:moveTo>
                    <a:pt x="0" y="330258"/>
                  </a:moveTo>
                  <a:lnTo>
                    <a:pt x="720875" y="330258"/>
                  </a:lnTo>
                  <a:lnTo>
                    <a:pt x="720875" y="0"/>
                  </a:lnTo>
                  <a:lnTo>
                    <a:pt x="0" y="0"/>
                  </a:lnTo>
                  <a:lnTo>
                    <a:pt x="0" y="330258"/>
                  </a:lnTo>
                  <a:close/>
                </a:path>
              </a:pathLst>
            </a:custGeom>
            <a:solidFill>
              <a:srgbClr val="D9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06760" y="5146728"/>
              <a:ext cx="176530" cy="332105"/>
            </a:xfrm>
            <a:custGeom>
              <a:avLst/>
              <a:gdLst/>
              <a:ahLst/>
              <a:cxnLst/>
              <a:rect l="l" t="t" r="r" b="b"/>
              <a:pathLst>
                <a:path w="176530" h="332104">
                  <a:moveTo>
                    <a:pt x="176467" y="331667"/>
                  </a:moveTo>
                  <a:lnTo>
                    <a:pt x="0" y="331667"/>
                  </a:lnTo>
                  <a:lnTo>
                    <a:pt x="0" y="0"/>
                  </a:lnTo>
                  <a:lnTo>
                    <a:pt x="176467" y="0"/>
                  </a:lnTo>
                  <a:lnTo>
                    <a:pt x="176467" y="331667"/>
                  </a:lnTo>
                  <a:close/>
                </a:path>
              </a:pathLst>
            </a:custGeom>
            <a:solidFill>
              <a:srgbClr val="A718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73950" y="5626617"/>
              <a:ext cx="1363345" cy="1363980"/>
            </a:xfrm>
            <a:custGeom>
              <a:avLst/>
              <a:gdLst/>
              <a:ahLst/>
              <a:cxnLst/>
              <a:rect l="l" t="t" r="r" b="b"/>
              <a:pathLst>
                <a:path w="1363345" h="1363979">
                  <a:moveTo>
                    <a:pt x="681466" y="1363366"/>
                  </a:moveTo>
                  <a:lnTo>
                    <a:pt x="614682" y="1360089"/>
                  </a:lnTo>
                  <a:lnTo>
                    <a:pt x="548510" y="1350256"/>
                  </a:lnTo>
                  <a:lnTo>
                    <a:pt x="483655" y="1334022"/>
                  </a:lnTo>
                  <a:lnTo>
                    <a:pt x="420668" y="1311478"/>
                  </a:lnTo>
                  <a:lnTo>
                    <a:pt x="360223" y="1282869"/>
                  </a:lnTo>
                  <a:lnTo>
                    <a:pt x="302870" y="1248471"/>
                  </a:lnTo>
                  <a:lnTo>
                    <a:pt x="249161" y="1208621"/>
                  </a:lnTo>
                  <a:lnTo>
                    <a:pt x="199586" y="1163716"/>
                  </a:lnTo>
                  <a:lnTo>
                    <a:pt x="154696" y="1114125"/>
                  </a:lnTo>
                  <a:lnTo>
                    <a:pt x="114858" y="1060399"/>
                  </a:lnTo>
                  <a:lnTo>
                    <a:pt x="80471" y="1003028"/>
                  </a:lnTo>
                  <a:lnTo>
                    <a:pt x="51871" y="942563"/>
                  </a:lnTo>
                  <a:lnTo>
                    <a:pt x="29334" y="879556"/>
                  </a:lnTo>
                  <a:lnTo>
                    <a:pt x="13105" y="814681"/>
                  </a:lnTo>
                  <a:lnTo>
                    <a:pt x="3276" y="748488"/>
                  </a:lnTo>
                  <a:lnTo>
                    <a:pt x="0" y="681683"/>
                  </a:lnTo>
                  <a:lnTo>
                    <a:pt x="822" y="648234"/>
                  </a:lnTo>
                  <a:lnTo>
                    <a:pt x="7375" y="581655"/>
                  </a:lnTo>
                  <a:lnTo>
                    <a:pt x="20427" y="516040"/>
                  </a:lnTo>
                  <a:lnTo>
                    <a:pt x="39833" y="452030"/>
                  </a:lnTo>
                  <a:lnTo>
                    <a:pt x="65425" y="390225"/>
                  </a:lnTo>
                  <a:lnTo>
                    <a:pt x="96953" y="331227"/>
                  </a:lnTo>
                  <a:lnTo>
                    <a:pt x="134111" y="275610"/>
                  </a:lnTo>
                  <a:lnTo>
                    <a:pt x="176532" y="223894"/>
                  </a:lnTo>
                  <a:lnTo>
                    <a:pt x="223822" y="176589"/>
                  </a:lnTo>
                  <a:lnTo>
                    <a:pt x="275522" y="134154"/>
                  </a:lnTo>
                  <a:lnTo>
                    <a:pt x="331122" y="96984"/>
                  </a:lnTo>
                  <a:lnTo>
                    <a:pt x="390101" y="65446"/>
                  </a:lnTo>
                  <a:lnTo>
                    <a:pt x="451886" y="39846"/>
                  </a:lnTo>
                  <a:lnTo>
                    <a:pt x="515876" y="20434"/>
                  </a:lnTo>
                  <a:lnTo>
                    <a:pt x="581470" y="7378"/>
                  </a:lnTo>
                  <a:lnTo>
                    <a:pt x="648028" y="823"/>
                  </a:lnTo>
                  <a:lnTo>
                    <a:pt x="681466" y="0"/>
                  </a:lnTo>
                  <a:lnTo>
                    <a:pt x="714904" y="823"/>
                  </a:lnTo>
                  <a:lnTo>
                    <a:pt x="781462" y="7378"/>
                  </a:lnTo>
                  <a:lnTo>
                    <a:pt x="847056" y="20434"/>
                  </a:lnTo>
                  <a:lnTo>
                    <a:pt x="911045" y="39846"/>
                  </a:lnTo>
                  <a:lnTo>
                    <a:pt x="972831" y="65446"/>
                  </a:lnTo>
                  <a:lnTo>
                    <a:pt x="1031810" y="96984"/>
                  </a:lnTo>
                  <a:lnTo>
                    <a:pt x="1087410" y="134154"/>
                  </a:lnTo>
                  <a:lnTo>
                    <a:pt x="1139109" y="176589"/>
                  </a:lnTo>
                  <a:lnTo>
                    <a:pt x="1186399" y="223894"/>
                  </a:lnTo>
                  <a:lnTo>
                    <a:pt x="1228821" y="275610"/>
                  </a:lnTo>
                  <a:lnTo>
                    <a:pt x="1265979" y="331227"/>
                  </a:lnTo>
                  <a:lnTo>
                    <a:pt x="1297507" y="390225"/>
                  </a:lnTo>
                  <a:lnTo>
                    <a:pt x="1323098" y="452030"/>
                  </a:lnTo>
                  <a:lnTo>
                    <a:pt x="1342504" y="516040"/>
                  </a:lnTo>
                  <a:lnTo>
                    <a:pt x="1355556" y="581655"/>
                  </a:lnTo>
                  <a:lnTo>
                    <a:pt x="1362109" y="648234"/>
                  </a:lnTo>
                  <a:lnTo>
                    <a:pt x="1362932" y="681683"/>
                  </a:lnTo>
                  <a:lnTo>
                    <a:pt x="1362109" y="715131"/>
                  </a:lnTo>
                  <a:lnTo>
                    <a:pt x="1355556" y="781711"/>
                  </a:lnTo>
                  <a:lnTo>
                    <a:pt x="1342504" y="847325"/>
                  </a:lnTo>
                  <a:lnTo>
                    <a:pt x="1323098" y="911336"/>
                  </a:lnTo>
                  <a:lnTo>
                    <a:pt x="1297507" y="973140"/>
                  </a:lnTo>
                  <a:lnTo>
                    <a:pt x="1265979" y="1032139"/>
                  </a:lnTo>
                  <a:lnTo>
                    <a:pt x="1228821" y="1087756"/>
                  </a:lnTo>
                  <a:lnTo>
                    <a:pt x="1186399" y="1139472"/>
                  </a:lnTo>
                  <a:lnTo>
                    <a:pt x="1139109" y="1186777"/>
                  </a:lnTo>
                  <a:lnTo>
                    <a:pt x="1087410" y="1229212"/>
                  </a:lnTo>
                  <a:lnTo>
                    <a:pt x="1031810" y="1266382"/>
                  </a:lnTo>
                  <a:lnTo>
                    <a:pt x="972831" y="1297920"/>
                  </a:lnTo>
                  <a:lnTo>
                    <a:pt x="911045" y="1323520"/>
                  </a:lnTo>
                  <a:lnTo>
                    <a:pt x="847056" y="1342932"/>
                  </a:lnTo>
                  <a:lnTo>
                    <a:pt x="781462" y="1355988"/>
                  </a:lnTo>
                  <a:lnTo>
                    <a:pt x="714904" y="1362543"/>
                  </a:lnTo>
                  <a:lnTo>
                    <a:pt x="681466" y="1363366"/>
                  </a:lnTo>
                  <a:close/>
                </a:path>
              </a:pathLst>
            </a:custGeom>
            <a:solidFill>
              <a:srgbClr val="374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95598" y="5848199"/>
              <a:ext cx="920115" cy="920115"/>
            </a:xfrm>
            <a:custGeom>
              <a:avLst/>
              <a:gdLst/>
              <a:ahLst/>
              <a:cxnLst/>
              <a:rect l="l" t="t" r="r" b="b"/>
              <a:pathLst>
                <a:path w="920114" h="920115">
                  <a:moveTo>
                    <a:pt x="471110" y="920065"/>
                  </a:moveTo>
                  <a:lnTo>
                    <a:pt x="403513" y="916739"/>
                  </a:lnTo>
                  <a:lnTo>
                    <a:pt x="337144" y="903533"/>
                  </a:lnTo>
                  <a:lnTo>
                    <a:pt x="273422" y="880729"/>
                  </a:lnTo>
                  <a:lnTo>
                    <a:pt x="213749" y="848816"/>
                  </a:lnTo>
                  <a:lnTo>
                    <a:pt x="159379" y="808482"/>
                  </a:lnTo>
                  <a:lnTo>
                    <a:pt x="111547" y="760635"/>
                  </a:lnTo>
                  <a:lnTo>
                    <a:pt x="71213" y="706248"/>
                  </a:lnTo>
                  <a:lnTo>
                    <a:pt x="39323" y="646556"/>
                  </a:lnTo>
                  <a:lnTo>
                    <a:pt x="16527" y="582814"/>
                  </a:lnTo>
                  <a:lnTo>
                    <a:pt x="3324" y="516423"/>
                  </a:lnTo>
                  <a:lnTo>
                    <a:pt x="0" y="448805"/>
                  </a:lnTo>
                  <a:lnTo>
                    <a:pt x="2066" y="415013"/>
                  </a:lnTo>
                  <a:lnTo>
                    <a:pt x="13653" y="348304"/>
                  </a:lnTo>
                  <a:lnTo>
                    <a:pt x="34861" y="284037"/>
                  </a:lnTo>
                  <a:lnTo>
                    <a:pt x="65302" y="223561"/>
                  </a:lnTo>
                  <a:lnTo>
                    <a:pt x="104279" y="168223"/>
                  </a:lnTo>
                  <a:lnTo>
                    <a:pt x="150922" y="119198"/>
                  </a:lnTo>
                  <a:lnTo>
                    <a:pt x="204286" y="77525"/>
                  </a:lnTo>
                  <a:lnTo>
                    <a:pt x="263159" y="44180"/>
                  </a:lnTo>
                  <a:lnTo>
                    <a:pt x="326310" y="19817"/>
                  </a:lnTo>
                  <a:lnTo>
                    <a:pt x="392329" y="4988"/>
                  </a:lnTo>
                  <a:lnTo>
                    <a:pt x="459817" y="0"/>
                  </a:lnTo>
                  <a:lnTo>
                    <a:pt x="493650" y="1240"/>
                  </a:lnTo>
                  <a:lnTo>
                    <a:pt x="560593" y="11190"/>
                  </a:lnTo>
                  <a:lnTo>
                    <a:pt x="625348" y="30823"/>
                  </a:lnTo>
                  <a:lnTo>
                    <a:pt x="686536" y="59783"/>
                  </a:lnTo>
                  <a:lnTo>
                    <a:pt x="742790" y="97391"/>
                  </a:lnTo>
                  <a:lnTo>
                    <a:pt x="792929" y="142843"/>
                  </a:lnTo>
                  <a:lnTo>
                    <a:pt x="835856" y="195174"/>
                  </a:lnTo>
                  <a:lnTo>
                    <a:pt x="870653" y="253234"/>
                  </a:lnTo>
                  <a:lnTo>
                    <a:pt x="896550" y="315778"/>
                  </a:lnTo>
                  <a:lnTo>
                    <a:pt x="912990" y="381450"/>
                  </a:lnTo>
                  <a:lnTo>
                    <a:pt x="919635" y="448805"/>
                  </a:lnTo>
                  <a:lnTo>
                    <a:pt x="919772" y="460101"/>
                  </a:lnTo>
                  <a:lnTo>
                    <a:pt x="918532" y="493945"/>
                  </a:lnTo>
                  <a:lnTo>
                    <a:pt x="908586" y="560910"/>
                  </a:lnTo>
                  <a:lnTo>
                    <a:pt x="888959" y="625685"/>
                  </a:lnTo>
                  <a:lnTo>
                    <a:pt x="860007" y="686892"/>
                  </a:lnTo>
                  <a:lnTo>
                    <a:pt x="822411" y="743165"/>
                  </a:lnTo>
                  <a:lnTo>
                    <a:pt x="776970" y="793320"/>
                  </a:lnTo>
                  <a:lnTo>
                    <a:pt x="724660" y="836260"/>
                  </a:lnTo>
                  <a:lnTo>
                    <a:pt x="666618" y="871068"/>
                  </a:lnTo>
                  <a:lnTo>
                    <a:pt x="604094" y="896973"/>
                  </a:lnTo>
                  <a:lnTo>
                    <a:pt x="538444" y="913419"/>
                  </a:lnTo>
                  <a:lnTo>
                    <a:pt x="471110" y="920065"/>
                  </a:lnTo>
                  <a:close/>
                </a:path>
              </a:pathLst>
            </a:custGeom>
            <a:solidFill>
              <a:srgbClr val="677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99557" y="7913036"/>
              <a:ext cx="3573908" cy="18304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5429570"/>
              <a:ext cx="709930" cy="1379220"/>
            </a:xfrm>
            <a:custGeom>
              <a:avLst/>
              <a:gdLst/>
              <a:ahLst/>
              <a:cxnLst/>
              <a:rect l="l" t="t" r="r" b="b"/>
              <a:pathLst>
                <a:path w="709930" h="1379220">
                  <a:moveTo>
                    <a:pt x="43805" y="1377640"/>
                  </a:moveTo>
                  <a:lnTo>
                    <a:pt x="34546" y="1323139"/>
                  </a:lnTo>
                  <a:lnTo>
                    <a:pt x="22875" y="1270069"/>
                  </a:lnTo>
                  <a:lnTo>
                    <a:pt x="8880" y="1218555"/>
                  </a:lnTo>
                  <a:lnTo>
                    <a:pt x="0" y="1191294"/>
                  </a:lnTo>
                  <a:lnTo>
                    <a:pt x="0" y="141715"/>
                  </a:lnTo>
                  <a:lnTo>
                    <a:pt x="11299" y="106071"/>
                  </a:lnTo>
                  <a:lnTo>
                    <a:pt x="25037" y="53817"/>
                  </a:lnTo>
                  <a:lnTo>
                    <a:pt x="36394" y="0"/>
                  </a:lnTo>
                  <a:lnTo>
                    <a:pt x="46445" y="3537"/>
                  </a:lnTo>
                  <a:lnTo>
                    <a:pt x="56723" y="5605"/>
                  </a:lnTo>
                  <a:lnTo>
                    <a:pt x="67109" y="6202"/>
                  </a:lnTo>
                  <a:lnTo>
                    <a:pt x="77676" y="6202"/>
                  </a:lnTo>
                  <a:lnTo>
                    <a:pt x="89017" y="58735"/>
                  </a:lnTo>
                  <a:lnTo>
                    <a:pt x="102895" y="110582"/>
                  </a:lnTo>
                  <a:lnTo>
                    <a:pt x="119033" y="160742"/>
                  </a:lnTo>
                  <a:lnTo>
                    <a:pt x="137342" y="209089"/>
                  </a:lnTo>
                  <a:lnTo>
                    <a:pt x="157732" y="255493"/>
                  </a:lnTo>
                  <a:lnTo>
                    <a:pt x="180115" y="299829"/>
                  </a:lnTo>
                  <a:lnTo>
                    <a:pt x="204400" y="341967"/>
                  </a:lnTo>
                  <a:lnTo>
                    <a:pt x="230499" y="381781"/>
                  </a:lnTo>
                  <a:lnTo>
                    <a:pt x="258324" y="419143"/>
                  </a:lnTo>
                  <a:lnTo>
                    <a:pt x="287784" y="453925"/>
                  </a:lnTo>
                  <a:lnTo>
                    <a:pt x="318790" y="486000"/>
                  </a:lnTo>
                  <a:lnTo>
                    <a:pt x="351254" y="515240"/>
                  </a:lnTo>
                  <a:lnTo>
                    <a:pt x="385086" y="541517"/>
                  </a:lnTo>
                  <a:lnTo>
                    <a:pt x="420197" y="564704"/>
                  </a:lnTo>
                  <a:lnTo>
                    <a:pt x="456498" y="584673"/>
                  </a:lnTo>
                  <a:lnTo>
                    <a:pt x="493899" y="601297"/>
                  </a:lnTo>
                  <a:lnTo>
                    <a:pt x="532312" y="614448"/>
                  </a:lnTo>
                  <a:lnTo>
                    <a:pt x="571648" y="623998"/>
                  </a:lnTo>
                  <a:lnTo>
                    <a:pt x="611817" y="629820"/>
                  </a:lnTo>
                  <a:lnTo>
                    <a:pt x="652730" y="631786"/>
                  </a:lnTo>
                  <a:lnTo>
                    <a:pt x="707968" y="631786"/>
                  </a:lnTo>
                  <a:lnTo>
                    <a:pt x="707244" y="636179"/>
                  </a:lnTo>
                  <a:lnTo>
                    <a:pt x="706194" y="645053"/>
                  </a:lnTo>
                  <a:lnTo>
                    <a:pt x="705535" y="654323"/>
                  </a:lnTo>
                  <a:lnTo>
                    <a:pt x="705306" y="664009"/>
                  </a:lnTo>
                  <a:lnTo>
                    <a:pt x="705588" y="675135"/>
                  </a:lnTo>
                  <a:lnTo>
                    <a:pt x="706416" y="685730"/>
                  </a:lnTo>
                  <a:lnTo>
                    <a:pt x="707761" y="695802"/>
                  </a:lnTo>
                  <a:lnTo>
                    <a:pt x="708777" y="701103"/>
                  </a:lnTo>
                  <a:lnTo>
                    <a:pt x="652730" y="701103"/>
                  </a:lnTo>
                  <a:lnTo>
                    <a:pt x="611938" y="703060"/>
                  </a:lnTo>
                  <a:lnTo>
                    <a:pt x="571884" y="708849"/>
                  </a:lnTo>
                  <a:lnTo>
                    <a:pt x="532659" y="718342"/>
                  </a:lnTo>
                  <a:lnTo>
                    <a:pt x="494349" y="731414"/>
                  </a:lnTo>
                  <a:lnTo>
                    <a:pt x="457043" y="747938"/>
                  </a:lnTo>
                  <a:lnTo>
                    <a:pt x="420829" y="767788"/>
                  </a:lnTo>
                  <a:lnTo>
                    <a:pt x="385797" y="790838"/>
                  </a:lnTo>
                  <a:lnTo>
                    <a:pt x="352034" y="816960"/>
                  </a:lnTo>
                  <a:lnTo>
                    <a:pt x="319629" y="846030"/>
                  </a:lnTo>
                  <a:lnTo>
                    <a:pt x="288669" y="877920"/>
                  </a:lnTo>
                  <a:lnTo>
                    <a:pt x="259244" y="912504"/>
                  </a:lnTo>
                  <a:lnTo>
                    <a:pt x="231442" y="949656"/>
                  </a:lnTo>
                  <a:lnTo>
                    <a:pt x="205350" y="989250"/>
                  </a:lnTo>
                  <a:lnTo>
                    <a:pt x="181058" y="1031160"/>
                  </a:lnTo>
                  <a:lnTo>
                    <a:pt x="158654" y="1075258"/>
                  </a:lnTo>
                  <a:lnTo>
                    <a:pt x="138226" y="1121419"/>
                  </a:lnTo>
                  <a:lnTo>
                    <a:pt x="119863" y="1169516"/>
                  </a:lnTo>
                  <a:lnTo>
                    <a:pt x="103652" y="1219423"/>
                  </a:lnTo>
                  <a:lnTo>
                    <a:pt x="89683" y="1271014"/>
                  </a:lnTo>
                  <a:lnTo>
                    <a:pt x="78043" y="1324163"/>
                  </a:lnTo>
                  <a:lnTo>
                    <a:pt x="69189" y="1376568"/>
                  </a:lnTo>
                  <a:lnTo>
                    <a:pt x="52133" y="1376568"/>
                  </a:lnTo>
                  <a:lnTo>
                    <a:pt x="43805" y="1377640"/>
                  </a:lnTo>
                  <a:close/>
                </a:path>
                <a:path w="709930" h="1379220">
                  <a:moveTo>
                    <a:pt x="77676" y="6202"/>
                  </a:moveTo>
                  <a:lnTo>
                    <a:pt x="67109" y="6202"/>
                  </a:lnTo>
                  <a:lnTo>
                    <a:pt x="77487" y="5329"/>
                  </a:lnTo>
                  <a:lnTo>
                    <a:pt x="77676" y="6202"/>
                  </a:lnTo>
                  <a:close/>
                </a:path>
                <a:path w="709930" h="1379220">
                  <a:moveTo>
                    <a:pt x="707968" y="631786"/>
                  </a:moveTo>
                  <a:lnTo>
                    <a:pt x="652730" y="631786"/>
                  </a:lnTo>
                  <a:lnTo>
                    <a:pt x="666845" y="631489"/>
                  </a:lnTo>
                  <a:lnTo>
                    <a:pt x="680859" y="630652"/>
                  </a:lnTo>
                  <a:lnTo>
                    <a:pt x="694787" y="629356"/>
                  </a:lnTo>
                  <a:lnTo>
                    <a:pt x="708644" y="627681"/>
                  </a:lnTo>
                  <a:lnTo>
                    <a:pt x="707968" y="631786"/>
                  </a:lnTo>
                  <a:close/>
                </a:path>
                <a:path w="709930" h="1379220">
                  <a:moveTo>
                    <a:pt x="709593" y="705360"/>
                  </a:moveTo>
                  <a:lnTo>
                    <a:pt x="695502" y="703635"/>
                  </a:lnTo>
                  <a:lnTo>
                    <a:pt x="681334" y="702290"/>
                  </a:lnTo>
                  <a:lnTo>
                    <a:pt x="667079" y="701415"/>
                  </a:lnTo>
                  <a:lnTo>
                    <a:pt x="652730" y="701103"/>
                  </a:lnTo>
                  <a:lnTo>
                    <a:pt x="708777" y="701103"/>
                  </a:lnTo>
                  <a:lnTo>
                    <a:pt x="709593" y="705360"/>
                  </a:lnTo>
                  <a:close/>
                </a:path>
                <a:path w="709930" h="1379220">
                  <a:moveTo>
                    <a:pt x="68822" y="1378743"/>
                  </a:moveTo>
                  <a:lnTo>
                    <a:pt x="60554" y="1376966"/>
                  </a:lnTo>
                  <a:lnTo>
                    <a:pt x="52133" y="1376568"/>
                  </a:lnTo>
                  <a:lnTo>
                    <a:pt x="69189" y="1376568"/>
                  </a:lnTo>
                  <a:lnTo>
                    <a:pt x="68822" y="1378743"/>
                  </a:lnTo>
                  <a:close/>
                </a:path>
              </a:pathLst>
            </a:custGeom>
            <a:solidFill>
              <a:srgbClr val="F1BE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7282129" y="1863659"/>
            <a:ext cx="10515600" cy="7143750"/>
          </a:xfrm>
          <a:custGeom>
            <a:avLst/>
            <a:gdLst/>
            <a:ahLst/>
            <a:cxnLst/>
            <a:rect l="l" t="t" r="r" b="b"/>
            <a:pathLst>
              <a:path w="10515600" h="7143750">
                <a:moveTo>
                  <a:pt x="10371686" y="7143737"/>
                </a:moveTo>
                <a:lnTo>
                  <a:pt x="143813" y="7143737"/>
                </a:lnTo>
                <a:lnTo>
                  <a:pt x="98253" y="7136427"/>
                </a:lnTo>
                <a:lnTo>
                  <a:pt x="58762" y="7116050"/>
                </a:lnTo>
                <a:lnTo>
                  <a:pt x="27669" y="7084937"/>
                </a:lnTo>
                <a:lnTo>
                  <a:pt x="7305" y="7045420"/>
                </a:lnTo>
                <a:lnTo>
                  <a:pt x="0" y="6999831"/>
                </a:lnTo>
                <a:lnTo>
                  <a:pt x="0" y="143906"/>
                </a:lnTo>
                <a:lnTo>
                  <a:pt x="7305" y="98316"/>
                </a:lnTo>
                <a:lnTo>
                  <a:pt x="27669" y="58800"/>
                </a:lnTo>
                <a:lnTo>
                  <a:pt x="58762" y="27687"/>
                </a:lnTo>
                <a:lnTo>
                  <a:pt x="98253" y="7310"/>
                </a:lnTo>
                <a:lnTo>
                  <a:pt x="143813" y="0"/>
                </a:lnTo>
                <a:lnTo>
                  <a:pt x="10371686" y="0"/>
                </a:lnTo>
                <a:lnTo>
                  <a:pt x="10417246" y="7310"/>
                </a:lnTo>
                <a:lnTo>
                  <a:pt x="10456737" y="27687"/>
                </a:lnTo>
                <a:lnTo>
                  <a:pt x="10487830" y="58800"/>
                </a:lnTo>
                <a:lnTo>
                  <a:pt x="10508194" y="98316"/>
                </a:lnTo>
                <a:lnTo>
                  <a:pt x="10515499" y="143906"/>
                </a:lnTo>
                <a:lnTo>
                  <a:pt x="10515499" y="6999831"/>
                </a:lnTo>
                <a:lnTo>
                  <a:pt x="10508194" y="7045420"/>
                </a:lnTo>
                <a:lnTo>
                  <a:pt x="10487830" y="7084937"/>
                </a:lnTo>
                <a:lnTo>
                  <a:pt x="10456737" y="7116050"/>
                </a:lnTo>
                <a:lnTo>
                  <a:pt x="10417246" y="7136427"/>
                </a:lnTo>
                <a:lnTo>
                  <a:pt x="10371686" y="7143737"/>
                </a:lnTo>
                <a:close/>
              </a:path>
            </a:pathLst>
          </a:custGeom>
          <a:solidFill>
            <a:srgbClr val="D9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11"/>
            <a:ext cx="2564765" cy="2369820"/>
          </a:xfrm>
          <a:custGeom>
            <a:avLst/>
            <a:gdLst/>
            <a:ahLst/>
            <a:cxnLst/>
            <a:rect l="l" t="t" r="r" b="b"/>
            <a:pathLst>
              <a:path w="2564765" h="2369820">
                <a:moveTo>
                  <a:pt x="630351" y="983322"/>
                </a:moveTo>
                <a:lnTo>
                  <a:pt x="628357" y="934046"/>
                </a:lnTo>
                <a:lnTo>
                  <a:pt x="622465" y="885825"/>
                </a:lnTo>
                <a:lnTo>
                  <a:pt x="612838" y="838847"/>
                </a:lnTo>
                <a:lnTo>
                  <a:pt x="599643" y="793254"/>
                </a:lnTo>
                <a:lnTo>
                  <a:pt x="583031" y="749236"/>
                </a:lnTo>
                <a:lnTo>
                  <a:pt x="563143" y="706920"/>
                </a:lnTo>
                <a:lnTo>
                  <a:pt x="540169" y="666496"/>
                </a:lnTo>
                <a:lnTo>
                  <a:pt x="514235" y="628116"/>
                </a:lnTo>
                <a:lnTo>
                  <a:pt x="485508" y="591947"/>
                </a:lnTo>
                <a:lnTo>
                  <a:pt x="454152" y="558152"/>
                </a:lnTo>
                <a:lnTo>
                  <a:pt x="423684" y="529920"/>
                </a:lnTo>
                <a:lnTo>
                  <a:pt x="384149" y="498119"/>
                </a:lnTo>
                <a:lnTo>
                  <a:pt x="345744" y="472211"/>
                </a:lnTo>
                <a:lnTo>
                  <a:pt x="305295" y="449237"/>
                </a:lnTo>
                <a:lnTo>
                  <a:pt x="262966" y="429374"/>
                </a:lnTo>
                <a:lnTo>
                  <a:pt x="218909" y="412775"/>
                </a:lnTo>
                <a:lnTo>
                  <a:pt x="173316" y="399580"/>
                </a:lnTo>
                <a:lnTo>
                  <a:pt x="126326" y="389966"/>
                </a:lnTo>
                <a:lnTo>
                  <a:pt x="78105" y="384086"/>
                </a:lnTo>
                <a:lnTo>
                  <a:pt x="28829" y="382092"/>
                </a:lnTo>
                <a:lnTo>
                  <a:pt x="0" y="383260"/>
                </a:lnTo>
                <a:lnTo>
                  <a:pt x="0" y="531571"/>
                </a:lnTo>
                <a:lnTo>
                  <a:pt x="28689" y="529920"/>
                </a:lnTo>
                <a:lnTo>
                  <a:pt x="81686" y="532968"/>
                </a:lnTo>
                <a:lnTo>
                  <a:pt x="132816" y="541858"/>
                </a:lnTo>
                <a:lnTo>
                  <a:pt x="181762" y="556285"/>
                </a:lnTo>
                <a:lnTo>
                  <a:pt x="228219" y="575919"/>
                </a:lnTo>
                <a:lnTo>
                  <a:pt x="271881" y="600405"/>
                </a:lnTo>
                <a:lnTo>
                  <a:pt x="312432" y="629437"/>
                </a:lnTo>
                <a:lnTo>
                  <a:pt x="349567" y="662673"/>
                </a:lnTo>
                <a:lnTo>
                  <a:pt x="382816" y="699782"/>
                </a:lnTo>
                <a:lnTo>
                  <a:pt x="411873" y="740295"/>
                </a:lnTo>
                <a:lnTo>
                  <a:pt x="436384" y="783932"/>
                </a:lnTo>
                <a:lnTo>
                  <a:pt x="456018" y="830351"/>
                </a:lnTo>
                <a:lnTo>
                  <a:pt x="470458" y="879271"/>
                </a:lnTo>
                <a:lnTo>
                  <a:pt x="479374" y="930363"/>
                </a:lnTo>
                <a:lnTo>
                  <a:pt x="482409" y="983322"/>
                </a:lnTo>
                <a:lnTo>
                  <a:pt x="479361" y="1036281"/>
                </a:lnTo>
                <a:lnTo>
                  <a:pt x="470433" y="1087374"/>
                </a:lnTo>
                <a:lnTo>
                  <a:pt x="455980" y="1136294"/>
                </a:lnTo>
                <a:lnTo>
                  <a:pt x="436321" y="1182712"/>
                </a:lnTo>
                <a:lnTo>
                  <a:pt x="411810" y="1226350"/>
                </a:lnTo>
                <a:lnTo>
                  <a:pt x="382778" y="1266863"/>
                </a:lnTo>
                <a:lnTo>
                  <a:pt x="349567" y="1303972"/>
                </a:lnTo>
                <a:lnTo>
                  <a:pt x="312432" y="1337208"/>
                </a:lnTo>
                <a:lnTo>
                  <a:pt x="271881" y="1366240"/>
                </a:lnTo>
                <a:lnTo>
                  <a:pt x="228219" y="1390726"/>
                </a:lnTo>
                <a:lnTo>
                  <a:pt x="181762" y="1410360"/>
                </a:lnTo>
                <a:lnTo>
                  <a:pt x="132816" y="1424787"/>
                </a:lnTo>
                <a:lnTo>
                  <a:pt x="81686" y="1433690"/>
                </a:lnTo>
                <a:lnTo>
                  <a:pt x="28689" y="1436725"/>
                </a:lnTo>
                <a:lnTo>
                  <a:pt x="0" y="1435074"/>
                </a:lnTo>
                <a:lnTo>
                  <a:pt x="0" y="1583397"/>
                </a:lnTo>
                <a:lnTo>
                  <a:pt x="78003" y="1582559"/>
                </a:lnTo>
                <a:lnTo>
                  <a:pt x="126250" y="1576679"/>
                </a:lnTo>
                <a:lnTo>
                  <a:pt x="173266" y="1567065"/>
                </a:lnTo>
                <a:lnTo>
                  <a:pt x="218884" y="1553870"/>
                </a:lnTo>
                <a:lnTo>
                  <a:pt x="262940" y="1537271"/>
                </a:lnTo>
                <a:lnTo>
                  <a:pt x="305282" y="1517408"/>
                </a:lnTo>
                <a:lnTo>
                  <a:pt x="345744" y="1494434"/>
                </a:lnTo>
                <a:lnTo>
                  <a:pt x="384149" y="1468526"/>
                </a:lnTo>
                <a:lnTo>
                  <a:pt x="420331" y="1439824"/>
                </a:lnTo>
                <a:lnTo>
                  <a:pt x="454152" y="1408493"/>
                </a:lnTo>
                <a:lnTo>
                  <a:pt x="485521" y="1374686"/>
                </a:lnTo>
                <a:lnTo>
                  <a:pt x="514248" y="1338516"/>
                </a:lnTo>
                <a:lnTo>
                  <a:pt x="540194" y="1300124"/>
                </a:lnTo>
                <a:lnTo>
                  <a:pt x="563194" y="1259687"/>
                </a:lnTo>
                <a:lnTo>
                  <a:pt x="583082" y="1217358"/>
                </a:lnTo>
                <a:lnTo>
                  <a:pt x="599706" y="1173327"/>
                </a:lnTo>
                <a:lnTo>
                  <a:pt x="612902" y="1127734"/>
                </a:lnTo>
                <a:lnTo>
                  <a:pt x="622515" y="1080757"/>
                </a:lnTo>
                <a:lnTo>
                  <a:pt x="628383" y="1032573"/>
                </a:lnTo>
                <a:lnTo>
                  <a:pt x="630351" y="983322"/>
                </a:lnTo>
                <a:close/>
              </a:path>
              <a:path w="2564765" h="2369820">
                <a:moveTo>
                  <a:pt x="1994344" y="214147"/>
                </a:moveTo>
                <a:lnTo>
                  <a:pt x="1991258" y="160972"/>
                </a:lnTo>
                <a:lnTo>
                  <a:pt x="1982241" y="109524"/>
                </a:lnTo>
                <a:lnTo>
                  <a:pt x="1967636" y="60185"/>
                </a:lnTo>
                <a:lnTo>
                  <a:pt x="1947811" y="13322"/>
                </a:lnTo>
                <a:lnTo>
                  <a:pt x="1940331" y="0"/>
                </a:lnTo>
                <a:lnTo>
                  <a:pt x="1759458" y="0"/>
                </a:lnTo>
                <a:lnTo>
                  <a:pt x="1786750" y="31826"/>
                </a:lnTo>
                <a:lnTo>
                  <a:pt x="1811870" y="72263"/>
                </a:lnTo>
                <a:lnTo>
                  <a:pt x="1830590" y="116522"/>
                </a:lnTo>
                <a:lnTo>
                  <a:pt x="1842312" y="164007"/>
                </a:lnTo>
                <a:lnTo>
                  <a:pt x="1846402" y="214147"/>
                </a:lnTo>
                <a:lnTo>
                  <a:pt x="1842363" y="264274"/>
                </a:lnTo>
                <a:lnTo>
                  <a:pt x="1830692" y="311746"/>
                </a:lnTo>
                <a:lnTo>
                  <a:pt x="1811985" y="355981"/>
                </a:lnTo>
                <a:lnTo>
                  <a:pt x="1786839" y="396417"/>
                </a:lnTo>
                <a:lnTo>
                  <a:pt x="1755863" y="432498"/>
                </a:lnTo>
                <a:lnTo>
                  <a:pt x="1719757" y="463423"/>
                </a:lnTo>
                <a:lnTo>
                  <a:pt x="1679295" y="488556"/>
                </a:lnTo>
                <a:lnTo>
                  <a:pt x="1635023" y="507263"/>
                </a:lnTo>
                <a:lnTo>
                  <a:pt x="1587525" y="518947"/>
                </a:lnTo>
                <a:lnTo>
                  <a:pt x="1537360" y="522973"/>
                </a:lnTo>
                <a:lnTo>
                  <a:pt x="1487182" y="518947"/>
                </a:lnTo>
                <a:lnTo>
                  <a:pt x="1439646" y="507263"/>
                </a:lnTo>
                <a:lnTo>
                  <a:pt x="1395361" y="488556"/>
                </a:lnTo>
                <a:lnTo>
                  <a:pt x="1354899" y="463423"/>
                </a:lnTo>
                <a:lnTo>
                  <a:pt x="1318856" y="432498"/>
                </a:lnTo>
                <a:lnTo>
                  <a:pt x="1287957" y="396481"/>
                </a:lnTo>
                <a:lnTo>
                  <a:pt x="1262799" y="356044"/>
                </a:lnTo>
                <a:lnTo>
                  <a:pt x="1244053" y="311785"/>
                </a:lnTo>
                <a:lnTo>
                  <a:pt x="1232357" y="264287"/>
                </a:lnTo>
                <a:lnTo>
                  <a:pt x="1228318" y="214147"/>
                </a:lnTo>
                <a:lnTo>
                  <a:pt x="1232344" y="164020"/>
                </a:lnTo>
                <a:lnTo>
                  <a:pt x="1244028" y="116560"/>
                </a:lnTo>
                <a:lnTo>
                  <a:pt x="1262735" y="72326"/>
                </a:lnTo>
                <a:lnTo>
                  <a:pt x="1287868" y="31877"/>
                </a:lnTo>
                <a:lnTo>
                  <a:pt x="1315250" y="0"/>
                </a:lnTo>
                <a:lnTo>
                  <a:pt x="1134389" y="0"/>
                </a:lnTo>
                <a:lnTo>
                  <a:pt x="1107084" y="60185"/>
                </a:lnTo>
                <a:lnTo>
                  <a:pt x="1092479" y="109524"/>
                </a:lnTo>
                <a:lnTo>
                  <a:pt x="1083462" y="160972"/>
                </a:lnTo>
                <a:lnTo>
                  <a:pt x="1080376" y="214147"/>
                </a:lnTo>
                <a:lnTo>
                  <a:pt x="1083462" y="267322"/>
                </a:lnTo>
                <a:lnTo>
                  <a:pt x="1092479" y="318770"/>
                </a:lnTo>
                <a:lnTo>
                  <a:pt x="1107084" y="368122"/>
                </a:lnTo>
                <a:lnTo>
                  <a:pt x="1126909" y="414985"/>
                </a:lnTo>
                <a:lnTo>
                  <a:pt x="1151623" y="459003"/>
                </a:lnTo>
                <a:lnTo>
                  <a:pt x="1180858" y="499808"/>
                </a:lnTo>
                <a:lnTo>
                  <a:pt x="1214259" y="537019"/>
                </a:lnTo>
                <a:lnTo>
                  <a:pt x="1251483" y="570407"/>
                </a:lnTo>
                <a:lnTo>
                  <a:pt x="1292301" y="599617"/>
                </a:lnTo>
                <a:lnTo>
                  <a:pt x="1336319" y="624306"/>
                </a:lnTo>
                <a:lnTo>
                  <a:pt x="1383195" y="644118"/>
                </a:lnTo>
                <a:lnTo>
                  <a:pt x="1432547" y="658710"/>
                </a:lnTo>
                <a:lnTo>
                  <a:pt x="1484007" y="667727"/>
                </a:lnTo>
                <a:lnTo>
                  <a:pt x="1537208" y="670801"/>
                </a:lnTo>
                <a:lnTo>
                  <a:pt x="1590573" y="667727"/>
                </a:lnTo>
                <a:lnTo>
                  <a:pt x="1642059" y="658710"/>
                </a:lnTo>
                <a:lnTo>
                  <a:pt x="1691436" y="644118"/>
                </a:lnTo>
                <a:lnTo>
                  <a:pt x="1738337" y="624306"/>
                </a:lnTo>
                <a:lnTo>
                  <a:pt x="1782381" y="599617"/>
                </a:lnTo>
                <a:lnTo>
                  <a:pt x="1823212" y="570407"/>
                </a:lnTo>
                <a:lnTo>
                  <a:pt x="1860448" y="537019"/>
                </a:lnTo>
                <a:lnTo>
                  <a:pt x="1873059" y="522973"/>
                </a:lnTo>
                <a:lnTo>
                  <a:pt x="1893862" y="499808"/>
                </a:lnTo>
                <a:lnTo>
                  <a:pt x="1923097" y="459003"/>
                </a:lnTo>
                <a:lnTo>
                  <a:pt x="1947811" y="414985"/>
                </a:lnTo>
                <a:lnTo>
                  <a:pt x="1967636" y="368122"/>
                </a:lnTo>
                <a:lnTo>
                  <a:pt x="1982241" y="318770"/>
                </a:lnTo>
                <a:lnTo>
                  <a:pt x="1991258" y="267322"/>
                </a:lnTo>
                <a:lnTo>
                  <a:pt x="1994344" y="214147"/>
                </a:lnTo>
                <a:close/>
              </a:path>
              <a:path w="2564765" h="2369820">
                <a:moveTo>
                  <a:pt x="2564346" y="116840"/>
                </a:moveTo>
                <a:lnTo>
                  <a:pt x="2560967" y="83820"/>
                </a:lnTo>
                <a:lnTo>
                  <a:pt x="2551290" y="52070"/>
                </a:lnTo>
                <a:lnTo>
                  <a:pt x="2536012" y="24130"/>
                </a:lnTo>
                <a:lnTo>
                  <a:pt x="2515819" y="0"/>
                </a:lnTo>
                <a:lnTo>
                  <a:pt x="2218055" y="0"/>
                </a:lnTo>
                <a:lnTo>
                  <a:pt x="2230450" y="43180"/>
                </a:lnTo>
                <a:lnTo>
                  <a:pt x="2244204" y="99060"/>
                </a:lnTo>
                <a:lnTo>
                  <a:pt x="2403233" y="99060"/>
                </a:lnTo>
                <a:lnTo>
                  <a:pt x="2407234" y="100330"/>
                </a:lnTo>
                <a:lnTo>
                  <a:pt x="2410637" y="104140"/>
                </a:lnTo>
                <a:lnTo>
                  <a:pt x="2413889" y="107950"/>
                </a:lnTo>
                <a:lnTo>
                  <a:pt x="2415819" y="111760"/>
                </a:lnTo>
                <a:lnTo>
                  <a:pt x="2415819" y="314960"/>
                </a:lnTo>
                <a:lnTo>
                  <a:pt x="2413889" y="318770"/>
                </a:lnTo>
                <a:lnTo>
                  <a:pt x="2410637" y="322580"/>
                </a:lnTo>
                <a:lnTo>
                  <a:pt x="2407234" y="325120"/>
                </a:lnTo>
                <a:lnTo>
                  <a:pt x="2403233" y="327660"/>
                </a:lnTo>
                <a:lnTo>
                  <a:pt x="2244204" y="327660"/>
                </a:lnTo>
                <a:lnTo>
                  <a:pt x="2230450" y="383540"/>
                </a:lnTo>
                <a:lnTo>
                  <a:pt x="2215413" y="436880"/>
                </a:lnTo>
                <a:lnTo>
                  <a:pt x="2196592" y="486410"/>
                </a:lnTo>
                <a:lnTo>
                  <a:pt x="2174125" y="535940"/>
                </a:lnTo>
                <a:lnTo>
                  <a:pt x="2148192" y="582930"/>
                </a:lnTo>
                <a:lnTo>
                  <a:pt x="2118156" y="632460"/>
                </a:lnTo>
                <a:lnTo>
                  <a:pt x="2227046" y="740410"/>
                </a:lnTo>
                <a:lnTo>
                  <a:pt x="2228824" y="742950"/>
                </a:lnTo>
                <a:lnTo>
                  <a:pt x="2230005" y="744220"/>
                </a:lnTo>
                <a:lnTo>
                  <a:pt x="2232228" y="750570"/>
                </a:lnTo>
                <a:lnTo>
                  <a:pt x="2232228" y="755650"/>
                </a:lnTo>
                <a:lnTo>
                  <a:pt x="2231783" y="758190"/>
                </a:lnTo>
                <a:lnTo>
                  <a:pt x="2230005" y="762000"/>
                </a:lnTo>
                <a:lnTo>
                  <a:pt x="2228824" y="763270"/>
                </a:lnTo>
                <a:lnTo>
                  <a:pt x="2227046" y="765810"/>
                </a:lnTo>
                <a:lnTo>
                  <a:pt x="2088273" y="904240"/>
                </a:lnTo>
                <a:lnTo>
                  <a:pt x="2086508" y="905510"/>
                </a:lnTo>
                <a:lnTo>
                  <a:pt x="2084438" y="906780"/>
                </a:lnTo>
                <a:lnTo>
                  <a:pt x="2082355" y="906780"/>
                </a:lnTo>
                <a:lnTo>
                  <a:pt x="2080145" y="908050"/>
                </a:lnTo>
                <a:lnTo>
                  <a:pt x="2075408" y="908050"/>
                </a:lnTo>
                <a:lnTo>
                  <a:pt x="2073186" y="906780"/>
                </a:lnTo>
                <a:lnTo>
                  <a:pt x="2069045" y="905510"/>
                </a:lnTo>
                <a:lnTo>
                  <a:pt x="2067267" y="904240"/>
                </a:lnTo>
                <a:lnTo>
                  <a:pt x="2065350" y="902970"/>
                </a:lnTo>
                <a:lnTo>
                  <a:pt x="1956460" y="793750"/>
                </a:lnTo>
                <a:lnTo>
                  <a:pt x="1906905" y="824230"/>
                </a:lnTo>
                <a:lnTo>
                  <a:pt x="1860194" y="849630"/>
                </a:lnTo>
                <a:lnTo>
                  <a:pt x="1811375" y="872490"/>
                </a:lnTo>
                <a:lnTo>
                  <a:pt x="1760613" y="890270"/>
                </a:lnTo>
                <a:lnTo>
                  <a:pt x="1708073" y="905510"/>
                </a:lnTo>
                <a:lnTo>
                  <a:pt x="1651711" y="919480"/>
                </a:lnTo>
                <a:lnTo>
                  <a:pt x="1651711" y="1078230"/>
                </a:lnTo>
                <a:lnTo>
                  <a:pt x="1649793" y="1082040"/>
                </a:lnTo>
                <a:lnTo>
                  <a:pt x="1646542" y="1085850"/>
                </a:lnTo>
                <a:lnTo>
                  <a:pt x="1643138" y="1089660"/>
                </a:lnTo>
                <a:lnTo>
                  <a:pt x="1639138" y="1090930"/>
                </a:lnTo>
                <a:lnTo>
                  <a:pt x="1435582" y="1090930"/>
                </a:lnTo>
                <a:lnTo>
                  <a:pt x="1431582" y="1089660"/>
                </a:lnTo>
                <a:lnTo>
                  <a:pt x="1428178" y="1085850"/>
                </a:lnTo>
                <a:lnTo>
                  <a:pt x="1424927" y="1082040"/>
                </a:lnTo>
                <a:lnTo>
                  <a:pt x="1422996" y="1078230"/>
                </a:lnTo>
                <a:lnTo>
                  <a:pt x="1422996" y="1041400"/>
                </a:lnTo>
                <a:lnTo>
                  <a:pt x="1422996" y="979170"/>
                </a:lnTo>
                <a:lnTo>
                  <a:pt x="1422996" y="919480"/>
                </a:lnTo>
                <a:lnTo>
                  <a:pt x="1376883" y="908050"/>
                </a:lnTo>
                <a:lnTo>
                  <a:pt x="1366634" y="905510"/>
                </a:lnTo>
                <a:lnTo>
                  <a:pt x="1314107" y="890270"/>
                </a:lnTo>
                <a:lnTo>
                  <a:pt x="1263345" y="872490"/>
                </a:lnTo>
                <a:lnTo>
                  <a:pt x="1214513" y="849630"/>
                </a:lnTo>
                <a:lnTo>
                  <a:pt x="1167803" y="824230"/>
                </a:lnTo>
                <a:lnTo>
                  <a:pt x="1118247" y="793750"/>
                </a:lnTo>
                <a:lnTo>
                  <a:pt x="1007440" y="904240"/>
                </a:lnTo>
                <a:lnTo>
                  <a:pt x="1005662" y="905510"/>
                </a:lnTo>
                <a:lnTo>
                  <a:pt x="1003592" y="906780"/>
                </a:lnTo>
                <a:lnTo>
                  <a:pt x="1001522" y="906780"/>
                </a:lnTo>
                <a:lnTo>
                  <a:pt x="999312" y="908050"/>
                </a:lnTo>
                <a:lnTo>
                  <a:pt x="994575" y="908050"/>
                </a:lnTo>
                <a:lnTo>
                  <a:pt x="992352" y="906780"/>
                </a:lnTo>
                <a:lnTo>
                  <a:pt x="988212" y="905510"/>
                </a:lnTo>
                <a:lnTo>
                  <a:pt x="986434" y="904240"/>
                </a:lnTo>
                <a:lnTo>
                  <a:pt x="984516" y="902970"/>
                </a:lnTo>
                <a:lnTo>
                  <a:pt x="845743" y="763270"/>
                </a:lnTo>
                <a:lnTo>
                  <a:pt x="844562" y="762000"/>
                </a:lnTo>
                <a:lnTo>
                  <a:pt x="843826" y="759460"/>
                </a:lnTo>
                <a:lnTo>
                  <a:pt x="842937" y="758190"/>
                </a:lnTo>
                <a:lnTo>
                  <a:pt x="842492" y="755650"/>
                </a:lnTo>
                <a:lnTo>
                  <a:pt x="842492" y="750570"/>
                </a:lnTo>
                <a:lnTo>
                  <a:pt x="844715" y="744220"/>
                </a:lnTo>
                <a:lnTo>
                  <a:pt x="845896" y="742950"/>
                </a:lnTo>
                <a:lnTo>
                  <a:pt x="847674" y="740410"/>
                </a:lnTo>
                <a:lnTo>
                  <a:pt x="956551" y="632460"/>
                </a:lnTo>
                <a:lnTo>
                  <a:pt x="926515" y="582930"/>
                </a:lnTo>
                <a:lnTo>
                  <a:pt x="900582" y="535940"/>
                </a:lnTo>
                <a:lnTo>
                  <a:pt x="878128" y="486410"/>
                </a:lnTo>
                <a:lnTo>
                  <a:pt x="859307" y="436880"/>
                </a:lnTo>
                <a:lnTo>
                  <a:pt x="844270" y="383540"/>
                </a:lnTo>
                <a:lnTo>
                  <a:pt x="830364" y="327660"/>
                </a:lnTo>
                <a:lnTo>
                  <a:pt x="671334" y="327660"/>
                </a:lnTo>
                <a:lnTo>
                  <a:pt x="667334" y="325120"/>
                </a:lnTo>
                <a:lnTo>
                  <a:pt x="663930" y="322580"/>
                </a:lnTo>
                <a:lnTo>
                  <a:pt x="660679" y="318770"/>
                </a:lnTo>
                <a:lnTo>
                  <a:pt x="658749" y="314960"/>
                </a:lnTo>
                <a:lnTo>
                  <a:pt x="658749" y="128270"/>
                </a:lnTo>
                <a:lnTo>
                  <a:pt x="658749" y="111760"/>
                </a:lnTo>
                <a:lnTo>
                  <a:pt x="660527" y="107950"/>
                </a:lnTo>
                <a:lnTo>
                  <a:pt x="667334" y="100330"/>
                </a:lnTo>
                <a:lnTo>
                  <a:pt x="671334" y="99060"/>
                </a:lnTo>
                <a:lnTo>
                  <a:pt x="830364" y="99060"/>
                </a:lnTo>
                <a:lnTo>
                  <a:pt x="844270" y="43180"/>
                </a:lnTo>
                <a:lnTo>
                  <a:pt x="856653" y="0"/>
                </a:lnTo>
                <a:lnTo>
                  <a:pt x="638835" y="0"/>
                </a:lnTo>
                <a:lnTo>
                  <a:pt x="651217" y="10160"/>
                </a:lnTo>
                <a:lnTo>
                  <a:pt x="663117" y="36830"/>
                </a:lnTo>
                <a:lnTo>
                  <a:pt x="664476" y="64770"/>
                </a:lnTo>
                <a:lnTo>
                  <a:pt x="654469" y="92710"/>
                </a:lnTo>
                <a:lnTo>
                  <a:pt x="660984" y="74320"/>
                </a:lnTo>
                <a:lnTo>
                  <a:pt x="664121" y="65608"/>
                </a:lnTo>
                <a:lnTo>
                  <a:pt x="662762" y="37287"/>
                </a:lnTo>
                <a:lnTo>
                  <a:pt x="650900" y="11544"/>
                </a:lnTo>
                <a:lnTo>
                  <a:pt x="638365" y="0"/>
                </a:lnTo>
                <a:lnTo>
                  <a:pt x="638213" y="0"/>
                </a:lnTo>
                <a:lnTo>
                  <a:pt x="559765" y="0"/>
                </a:lnTo>
                <a:lnTo>
                  <a:pt x="263067" y="0"/>
                </a:lnTo>
                <a:lnTo>
                  <a:pt x="270713" y="1866"/>
                </a:lnTo>
                <a:lnTo>
                  <a:pt x="320586" y="15443"/>
                </a:lnTo>
                <a:lnTo>
                  <a:pt x="369392" y="31445"/>
                </a:lnTo>
                <a:lnTo>
                  <a:pt x="417055" y="49796"/>
                </a:lnTo>
                <a:lnTo>
                  <a:pt x="463524" y="70446"/>
                </a:lnTo>
                <a:lnTo>
                  <a:pt x="508711" y="93319"/>
                </a:lnTo>
                <a:lnTo>
                  <a:pt x="512381" y="95427"/>
                </a:lnTo>
                <a:lnTo>
                  <a:pt x="511556" y="101600"/>
                </a:lnTo>
                <a:lnTo>
                  <a:pt x="511187" y="107950"/>
                </a:lnTo>
                <a:lnTo>
                  <a:pt x="511111" y="309880"/>
                </a:lnTo>
                <a:lnTo>
                  <a:pt x="524167" y="374650"/>
                </a:lnTo>
                <a:lnTo>
                  <a:pt x="559638" y="426720"/>
                </a:lnTo>
                <a:lnTo>
                  <a:pt x="612203" y="462280"/>
                </a:lnTo>
                <a:lnTo>
                  <a:pt x="676656" y="474980"/>
                </a:lnTo>
                <a:lnTo>
                  <a:pt x="716749" y="474980"/>
                </a:lnTo>
                <a:lnTo>
                  <a:pt x="728446" y="509270"/>
                </a:lnTo>
                <a:lnTo>
                  <a:pt x="741527" y="543560"/>
                </a:lnTo>
                <a:lnTo>
                  <a:pt x="755942" y="576580"/>
                </a:lnTo>
                <a:lnTo>
                  <a:pt x="771626" y="608330"/>
                </a:lnTo>
                <a:lnTo>
                  <a:pt x="743369" y="636270"/>
                </a:lnTo>
                <a:lnTo>
                  <a:pt x="713854" y="676910"/>
                </a:lnTo>
                <a:lnTo>
                  <a:pt x="697865" y="721360"/>
                </a:lnTo>
                <a:lnTo>
                  <a:pt x="694982" y="750570"/>
                </a:lnTo>
                <a:lnTo>
                  <a:pt x="695083" y="758190"/>
                </a:lnTo>
                <a:lnTo>
                  <a:pt x="701649" y="800100"/>
                </a:lnTo>
                <a:lnTo>
                  <a:pt x="722236" y="844550"/>
                </a:lnTo>
                <a:lnTo>
                  <a:pt x="880211" y="1007110"/>
                </a:lnTo>
                <a:lnTo>
                  <a:pt x="920216" y="1036320"/>
                </a:lnTo>
                <a:lnTo>
                  <a:pt x="965657" y="1052830"/>
                </a:lnTo>
                <a:lnTo>
                  <a:pt x="981392" y="1055370"/>
                </a:lnTo>
                <a:lnTo>
                  <a:pt x="1013079" y="1055370"/>
                </a:lnTo>
                <a:lnTo>
                  <a:pt x="1059522" y="1043940"/>
                </a:lnTo>
                <a:lnTo>
                  <a:pt x="1101775" y="1018540"/>
                </a:lnTo>
                <a:lnTo>
                  <a:pt x="1142517" y="979170"/>
                </a:lnTo>
                <a:lnTo>
                  <a:pt x="1174623" y="994410"/>
                </a:lnTo>
                <a:lnTo>
                  <a:pt x="1241082" y="1022350"/>
                </a:lnTo>
                <a:lnTo>
                  <a:pt x="1275359" y="1033780"/>
                </a:lnTo>
                <a:lnTo>
                  <a:pt x="1275435" y="1078230"/>
                </a:lnTo>
                <a:lnTo>
                  <a:pt x="1275651" y="1082040"/>
                </a:lnTo>
                <a:lnTo>
                  <a:pt x="1287056" y="1065530"/>
                </a:lnTo>
                <a:lnTo>
                  <a:pt x="1302473" y="1052830"/>
                </a:lnTo>
                <a:lnTo>
                  <a:pt x="1321054" y="1045210"/>
                </a:lnTo>
                <a:lnTo>
                  <a:pt x="1341932" y="1041400"/>
                </a:lnTo>
                <a:lnTo>
                  <a:pt x="1370711" y="1047750"/>
                </a:lnTo>
                <a:lnTo>
                  <a:pt x="1394231" y="1062990"/>
                </a:lnTo>
                <a:lnTo>
                  <a:pt x="1410081" y="1087120"/>
                </a:lnTo>
                <a:lnTo>
                  <a:pt x="1415897" y="1115060"/>
                </a:lnTo>
                <a:lnTo>
                  <a:pt x="1413573" y="1145540"/>
                </a:lnTo>
                <a:lnTo>
                  <a:pt x="1412100" y="1151864"/>
                </a:lnTo>
                <a:lnTo>
                  <a:pt x="1412201" y="1150759"/>
                </a:lnTo>
                <a:lnTo>
                  <a:pt x="1413040" y="1147178"/>
                </a:lnTo>
                <a:lnTo>
                  <a:pt x="1414411" y="1128687"/>
                </a:lnTo>
                <a:lnTo>
                  <a:pt x="1415605" y="1116812"/>
                </a:lnTo>
                <a:lnTo>
                  <a:pt x="1409788" y="1088047"/>
                </a:lnTo>
                <a:lnTo>
                  <a:pt x="1408899" y="1086739"/>
                </a:lnTo>
                <a:lnTo>
                  <a:pt x="1408899" y="1165745"/>
                </a:lnTo>
                <a:lnTo>
                  <a:pt x="1406817" y="1174750"/>
                </a:lnTo>
                <a:lnTo>
                  <a:pt x="1406398" y="1175816"/>
                </a:lnTo>
                <a:lnTo>
                  <a:pt x="1408252" y="1167803"/>
                </a:lnTo>
                <a:lnTo>
                  <a:pt x="1408899" y="1165745"/>
                </a:lnTo>
                <a:lnTo>
                  <a:pt x="1408899" y="1086739"/>
                </a:lnTo>
                <a:lnTo>
                  <a:pt x="1397038" y="1069162"/>
                </a:lnTo>
                <a:lnTo>
                  <a:pt x="1397038" y="1199972"/>
                </a:lnTo>
                <a:lnTo>
                  <a:pt x="1395996" y="1202690"/>
                </a:lnTo>
                <a:lnTo>
                  <a:pt x="1395514" y="1203540"/>
                </a:lnTo>
                <a:lnTo>
                  <a:pt x="1396606" y="1200759"/>
                </a:lnTo>
                <a:lnTo>
                  <a:pt x="1397038" y="1199972"/>
                </a:lnTo>
                <a:lnTo>
                  <a:pt x="1397038" y="1069162"/>
                </a:lnTo>
                <a:lnTo>
                  <a:pt x="1393926" y="1064552"/>
                </a:lnTo>
                <a:lnTo>
                  <a:pt x="1393786" y="1064475"/>
                </a:lnTo>
                <a:lnTo>
                  <a:pt x="1389672" y="1061656"/>
                </a:lnTo>
                <a:lnTo>
                  <a:pt x="1389672" y="1213713"/>
                </a:lnTo>
                <a:lnTo>
                  <a:pt x="1388186" y="1216317"/>
                </a:lnTo>
                <a:lnTo>
                  <a:pt x="1388338" y="1216025"/>
                </a:lnTo>
                <a:lnTo>
                  <a:pt x="1389672" y="1213713"/>
                </a:lnTo>
                <a:lnTo>
                  <a:pt x="1389672" y="1061656"/>
                </a:lnTo>
                <a:lnTo>
                  <a:pt x="1370266" y="1048562"/>
                </a:lnTo>
                <a:lnTo>
                  <a:pt x="1341488" y="1042746"/>
                </a:lnTo>
                <a:lnTo>
                  <a:pt x="1320609" y="1045743"/>
                </a:lnTo>
                <a:lnTo>
                  <a:pt x="1314983" y="1048283"/>
                </a:lnTo>
                <a:lnTo>
                  <a:pt x="1312849" y="1048715"/>
                </a:lnTo>
                <a:lnTo>
                  <a:pt x="1310436" y="1050340"/>
                </a:lnTo>
                <a:lnTo>
                  <a:pt x="1302029" y="1054138"/>
                </a:lnTo>
                <a:lnTo>
                  <a:pt x="1290751" y="1063599"/>
                </a:lnTo>
                <a:lnTo>
                  <a:pt x="1289342" y="1064552"/>
                </a:lnTo>
                <a:lnTo>
                  <a:pt x="1288973" y="1065098"/>
                </a:lnTo>
                <a:lnTo>
                  <a:pt x="1286611" y="1067079"/>
                </a:lnTo>
                <a:lnTo>
                  <a:pt x="1275207" y="1083703"/>
                </a:lnTo>
                <a:lnTo>
                  <a:pt x="1275422" y="1085176"/>
                </a:lnTo>
                <a:lnTo>
                  <a:pt x="1273479" y="1088047"/>
                </a:lnTo>
                <a:lnTo>
                  <a:pt x="1267663" y="1116812"/>
                </a:lnTo>
                <a:lnTo>
                  <a:pt x="1266621" y="1127391"/>
                </a:lnTo>
                <a:lnTo>
                  <a:pt x="1263599" y="1137119"/>
                </a:lnTo>
                <a:lnTo>
                  <a:pt x="1235824" y="1165009"/>
                </a:lnTo>
                <a:lnTo>
                  <a:pt x="1215440" y="1169149"/>
                </a:lnTo>
                <a:lnTo>
                  <a:pt x="1025194" y="1169149"/>
                </a:lnTo>
                <a:lnTo>
                  <a:pt x="1011440" y="1225473"/>
                </a:lnTo>
                <a:lnTo>
                  <a:pt x="997851" y="1275308"/>
                </a:lnTo>
                <a:lnTo>
                  <a:pt x="981837" y="1324076"/>
                </a:lnTo>
                <a:lnTo>
                  <a:pt x="963472" y="1371714"/>
                </a:lnTo>
                <a:lnTo>
                  <a:pt x="942809" y="1418145"/>
                </a:lnTo>
                <a:lnTo>
                  <a:pt x="919911" y="1463294"/>
                </a:lnTo>
                <a:lnTo>
                  <a:pt x="894867" y="1507096"/>
                </a:lnTo>
                <a:lnTo>
                  <a:pt x="864831" y="1556613"/>
                </a:lnTo>
                <a:lnTo>
                  <a:pt x="999312" y="1690992"/>
                </a:lnTo>
                <a:lnTo>
                  <a:pt x="1014691" y="1721154"/>
                </a:lnTo>
                <a:lnTo>
                  <a:pt x="1014691" y="1734464"/>
                </a:lnTo>
                <a:lnTo>
                  <a:pt x="1013358" y="1741258"/>
                </a:lnTo>
                <a:lnTo>
                  <a:pt x="1008329" y="1753679"/>
                </a:lnTo>
                <a:lnTo>
                  <a:pt x="1004633" y="1759445"/>
                </a:lnTo>
                <a:lnTo>
                  <a:pt x="999312" y="1764614"/>
                </a:lnTo>
                <a:lnTo>
                  <a:pt x="810691" y="1953107"/>
                </a:lnTo>
                <a:lnTo>
                  <a:pt x="780503" y="1968474"/>
                </a:lnTo>
                <a:lnTo>
                  <a:pt x="767041" y="1968474"/>
                </a:lnTo>
                <a:lnTo>
                  <a:pt x="760387" y="1967141"/>
                </a:lnTo>
                <a:lnTo>
                  <a:pt x="747966" y="1962124"/>
                </a:lnTo>
                <a:lnTo>
                  <a:pt x="742188" y="1958428"/>
                </a:lnTo>
                <a:lnTo>
                  <a:pt x="695883" y="1912150"/>
                </a:lnTo>
                <a:lnTo>
                  <a:pt x="602386" y="1818728"/>
                </a:lnTo>
                <a:lnTo>
                  <a:pt x="552831" y="1848739"/>
                </a:lnTo>
                <a:lnTo>
                  <a:pt x="509003" y="1873821"/>
                </a:lnTo>
                <a:lnTo>
                  <a:pt x="463816" y="1896706"/>
                </a:lnTo>
                <a:lnTo>
                  <a:pt x="417360" y="1917344"/>
                </a:lnTo>
                <a:lnTo>
                  <a:pt x="369684" y="1935683"/>
                </a:lnTo>
                <a:lnTo>
                  <a:pt x="320878" y="1951659"/>
                </a:lnTo>
                <a:lnTo>
                  <a:pt x="271005" y="1965223"/>
                </a:lnTo>
                <a:lnTo>
                  <a:pt x="214642" y="1978977"/>
                </a:lnTo>
                <a:lnTo>
                  <a:pt x="214630" y="2169236"/>
                </a:lnTo>
                <a:lnTo>
                  <a:pt x="199402" y="2206040"/>
                </a:lnTo>
                <a:lnTo>
                  <a:pt x="162420" y="2221420"/>
                </a:lnTo>
                <a:lnTo>
                  <a:pt x="0" y="2221420"/>
                </a:lnTo>
                <a:lnTo>
                  <a:pt x="0" y="2369248"/>
                </a:lnTo>
                <a:lnTo>
                  <a:pt x="162128" y="2369248"/>
                </a:lnTo>
                <a:lnTo>
                  <a:pt x="202387" y="2365171"/>
                </a:lnTo>
                <a:lnTo>
                  <a:pt x="240017" y="2353500"/>
                </a:lnTo>
                <a:lnTo>
                  <a:pt x="274091" y="2335072"/>
                </a:lnTo>
                <a:lnTo>
                  <a:pt x="303707" y="2310714"/>
                </a:lnTo>
                <a:lnTo>
                  <a:pt x="328104" y="2281186"/>
                </a:lnTo>
                <a:lnTo>
                  <a:pt x="346583" y="2247125"/>
                </a:lnTo>
                <a:lnTo>
                  <a:pt x="358267" y="2209482"/>
                </a:lnTo>
                <a:lnTo>
                  <a:pt x="362280" y="2169236"/>
                </a:lnTo>
                <a:lnTo>
                  <a:pt x="362280" y="2108924"/>
                </a:lnTo>
                <a:lnTo>
                  <a:pt x="362280" y="2093468"/>
                </a:lnTo>
                <a:lnTo>
                  <a:pt x="403123" y="2080577"/>
                </a:lnTo>
                <a:lnTo>
                  <a:pt x="450380" y="2063369"/>
                </a:lnTo>
                <a:lnTo>
                  <a:pt x="496658" y="2044179"/>
                </a:lnTo>
                <a:lnTo>
                  <a:pt x="511911" y="2037067"/>
                </a:lnTo>
                <a:lnTo>
                  <a:pt x="541921" y="2023084"/>
                </a:lnTo>
                <a:lnTo>
                  <a:pt x="578370" y="2004123"/>
                </a:lnTo>
                <a:lnTo>
                  <a:pt x="631977" y="2057768"/>
                </a:lnTo>
                <a:lnTo>
                  <a:pt x="647115" y="2071420"/>
                </a:lnTo>
                <a:lnTo>
                  <a:pt x="680453" y="2093417"/>
                </a:lnTo>
                <a:lnTo>
                  <a:pt x="716597" y="2108073"/>
                </a:lnTo>
                <a:lnTo>
                  <a:pt x="754380" y="2115401"/>
                </a:lnTo>
                <a:lnTo>
                  <a:pt x="773557" y="2116315"/>
                </a:lnTo>
                <a:lnTo>
                  <a:pt x="792721" y="2115401"/>
                </a:lnTo>
                <a:lnTo>
                  <a:pt x="830516" y="2108073"/>
                </a:lnTo>
                <a:lnTo>
                  <a:pt x="866571" y="2093468"/>
                </a:lnTo>
                <a:lnTo>
                  <a:pt x="899985" y="2071420"/>
                </a:lnTo>
                <a:lnTo>
                  <a:pt x="1004481" y="1968474"/>
                </a:lnTo>
                <a:lnTo>
                  <a:pt x="1103757" y="1869287"/>
                </a:lnTo>
                <a:lnTo>
                  <a:pt x="1129322" y="1837944"/>
                </a:lnTo>
                <a:lnTo>
                  <a:pt x="1147686" y="1803057"/>
                </a:lnTo>
                <a:lnTo>
                  <a:pt x="1158671" y="1765985"/>
                </a:lnTo>
                <a:lnTo>
                  <a:pt x="1162329" y="1727809"/>
                </a:lnTo>
                <a:lnTo>
                  <a:pt x="1161415" y="1708645"/>
                </a:lnTo>
                <a:lnTo>
                  <a:pt x="1154099" y="1670888"/>
                </a:lnTo>
                <a:lnTo>
                  <a:pt x="1139431" y="1634769"/>
                </a:lnTo>
                <a:lnTo>
                  <a:pt x="1117422" y="1601457"/>
                </a:lnTo>
                <a:lnTo>
                  <a:pt x="1100937" y="1583524"/>
                </a:lnTo>
                <a:lnTo>
                  <a:pt x="1050188" y="1532813"/>
                </a:lnTo>
                <a:lnTo>
                  <a:pt x="1069187" y="1496339"/>
                </a:lnTo>
                <a:lnTo>
                  <a:pt x="1070787" y="1492897"/>
                </a:lnTo>
                <a:lnTo>
                  <a:pt x="1090307" y="1451114"/>
                </a:lnTo>
                <a:lnTo>
                  <a:pt x="1109497" y="1404861"/>
                </a:lnTo>
                <a:lnTo>
                  <a:pt x="1126718" y="1357642"/>
                </a:lnTo>
                <a:lnTo>
                  <a:pt x="1139621" y="1316837"/>
                </a:lnTo>
                <a:lnTo>
                  <a:pt x="1215440" y="1316837"/>
                </a:lnTo>
                <a:lnTo>
                  <a:pt x="1255725" y="1312760"/>
                </a:lnTo>
                <a:lnTo>
                  <a:pt x="1293393" y="1301089"/>
                </a:lnTo>
                <a:lnTo>
                  <a:pt x="1327467" y="1282661"/>
                </a:lnTo>
                <a:lnTo>
                  <a:pt x="1357020" y="1258290"/>
                </a:lnTo>
                <a:lnTo>
                  <a:pt x="1369733" y="1242910"/>
                </a:lnTo>
                <a:lnTo>
                  <a:pt x="1381429" y="1228763"/>
                </a:lnTo>
                <a:lnTo>
                  <a:pt x="1381734" y="1228204"/>
                </a:lnTo>
                <a:lnTo>
                  <a:pt x="1395590" y="1233170"/>
                </a:lnTo>
                <a:lnTo>
                  <a:pt x="1425409" y="1238250"/>
                </a:lnTo>
                <a:lnTo>
                  <a:pt x="1440903" y="1239520"/>
                </a:lnTo>
                <a:lnTo>
                  <a:pt x="1634705" y="1239520"/>
                </a:lnTo>
                <a:lnTo>
                  <a:pt x="1699018" y="1225550"/>
                </a:lnTo>
                <a:lnTo>
                  <a:pt x="1751571" y="1189990"/>
                </a:lnTo>
                <a:lnTo>
                  <a:pt x="1787042" y="1137920"/>
                </a:lnTo>
                <a:lnTo>
                  <a:pt x="1798345" y="1090930"/>
                </a:lnTo>
                <a:lnTo>
                  <a:pt x="1800098" y="1073150"/>
                </a:lnTo>
                <a:lnTo>
                  <a:pt x="1800098" y="1033780"/>
                </a:lnTo>
                <a:lnTo>
                  <a:pt x="1834311" y="1022350"/>
                </a:lnTo>
                <a:lnTo>
                  <a:pt x="1900809" y="994410"/>
                </a:lnTo>
                <a:lnTo>
                  <a:pt x="1932940" y="979170"/>
                </a:lnTo>
                <a:lnTo>
                  <a:pt x="1961197" y="1007110"/>
                </a:lnTo>
                <a:lnTo>
                  <a:pt x="1973681" y="1018540"/>
                </a:lnTo>
                <a:lnTo>
                  <a:pt x="2015934" y="1043940"/>
                </a:lnTo>
                <a:lnTo>
                  <a:pt x="2062365" y="1055370"/>
                </a:lnTo>
                <a:lnTo>
                  <a:pt x="2094064" y="1055370"/>
                </a:lnTo>
                <a:lnTo>
                  <a:pt x="2140496" y="1043940"/>
                </a:lnTo>
                <a:lnTo>
                  <a:pt x="2182749" y="1018540"/>
                </a:lnTo>
                <a:lnTo>
                  <a:pt x="2223109" y="979170"/>
                </a:lnTo>
                <a:lnTo>
                  <a:pt x="2294064" y="908050"/>
                </a:lnTo>
                <a:lnTo>
                  <a:pt x="2332075" y="869950"/>
                </a:lnTo>
                <a:lnTo>
                  <a:pt x="2361603" y="830580"/>
                </a:lnTo>
                <a:lnTo>
                  <a:pt x="2377592" y="784860"/>
                </a:lnTo>
                <a:lnTo>
                  <a:pt x="2380475" y="750570"/>
                </a:lnTo>
                <a:lnTo>
                  <a:pt x="2379853" y="737870"/>
                </a:lnTo>
                <a:lnTo>
                  <a:pt x="2368473" y="690880"/>
                </a:lnTo>
                <a:lnTo>
                  <a:pt x="2343429" y="648970"/>
                </a:lnTo>
                <a:lnTo>
                  <a:pt x="2303830" y="608330"/>
                </a:lnTo>
                <a:lnTo>
                  <a:pt x="2319578" y="576580"/>
                </a:lnTo>
                <a:lnTo>
                  <a:pt x="2333980" y="543560"/>
                </a:lnTo>
                <a:lnTo>
                  <a:pt x="2347036" y="509270"/>
                </a:lnTo>
                <a:lnTo>
                  <a:pt x="2358707" y="474980"/>
                </a:lnTo>
                <a:lnTo>
                  <a:pt x="2398801" y="474980"/>
                </a:lnTo>
                <a:lnTo>
                  <a:pt x="2463190" y="462280"/>
                </a:lnTo>
                <a:lnTo>
                  <a:pt x="2515819" y="426720"/>
                </a:lnTo>
                <a:lnTo>
                  <a:pt x="2551290" y="374650"/>
                </a:lnTo>
                <a:lnTo>
                  <a:pt x="2564346" y="309880"/>
                </a:lnTo>
                <a:lnTo>
                  <a:pt x="2564346" y="116840"/>
                </a:lnTo>
                <a:close/>
              </a:path>
            </a:pathLst>
          </a:custGeom>
          <a:solidFill>
            <a:srgbClr val="E857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582010" y="2626608"/>
            <a:ext cx="10140950" cy="54794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6060" marR="218440" algn="ctr">
              <a:lnSpc>
                <a:spcPct val="116199"/>
              </a:lnSpc>
              <a:spcBef>
                <a:spcPts val="90"/>
              </a:spcBef>
            </a:pPr>
            <a:r>
              <a:rPr sz="3850" b="1" spc="225" dirty="0">
                <a:solidFill>
                  <a:srgbClr val="FFFFFF"/>
                </a:solidFill>
                <a:latin typeface="Arial"/>
                <a:cs typeface="Arial"/>
              </a:rPr>
              <a:t>highlightcolor: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7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50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185" dirty="0">
                <a:solidFill>
                  <a:srgbClr val="FFFFFF"/>
                </a:solidFill>
                <a:latin typeface="Arial"/>
                <a:cs typeface="Arial"/>
              </a:rPr>
              <a:t>color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16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35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3850" b="1" spc="195" dirty="0">
                <a:solidFill>
                  <a:srgbClr val="FFFFFF"/>
                </a:solidFill>
                <a:latin typeface="Arial"/>
                <a:cs typeface="Arial"/>
              </a:rPr>
              <a:t>focus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80" dirty="0">
                <a:solidFill>
                  <a:srgbClr val="FFFFFF"/>
                </a:solidFill>
                <a:latin typeface="Arial"/>
                <a:cs typeface="Arial"/>
              </a:rPr>
              <a:t>highlight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60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15" dirty="0">
                <a:solidFill>
                  <a:srgbClr val="FFFFFF"/>
                </a:solidFill>
                <a:latin typeface="Arial"/>
                <a:cs typeface="Arial"/>
              </a:rPr>
              <a:t>widget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15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6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65" dirty="0">
                <a:solidFill>
                  <a:srgbClr val="FFFFFF"/>
                </a:solidFill>
                <a:latin typeface="Arial"/>
                <a:cs typeface="Arial"/>
              </a:rPr>
              <a:t>be  </a:t>
            </a:r>
            <a:r>
              <a:rPr sz="3850" b="1" spc="210" dirty="0">
                <a:solidFill>
                  <a:srgbClr val="FFFFFF"/>
                </a:solidFill>
                <a:latin typeface="Arial"/>
                <a:cs typeface="Arial"/>
              </a:rPr>
              <a:t>focused.</a:t>
            </a:r>
            <a:endParaRPr sz="3850">
              <a:latin typeface="Arial"/>
              <a:cs typeface="Arial"/>
            </a:endParaRPr>
          </a:p>
          <a:p>
            <a:pPr marL="12700" marR="5080" indent="514984">
              <a:lnSpc>
                <a:spcPct val="116199"/>
              </a:lnSpc>
            </a:pPr>
            <a:r>
              <a:rPr sz="3850" b="1" spc="170" dirty="0">
                <a:solidFill>
                  <a:srgbClr val="FFFFFF"/>
                </a:solidFill>
                <a:latin typeface="Arial"/>
                <a:cs typeface="Arial"/>
              </a:rPr>
              <a:t>bd: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6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50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54" dirty="0">
                <a:solidFill>
                  <a:srgbClr val="FFFFFF"/>
                </a:solidFill>
                <a:latin typeface="Arial"/>
                <a:cs typeface="Arial"/>
              </a:rPr>
              <a:t>border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40" dirty="0">
                <a:solidFill>
                  <a:srgbClr val="FFFFFF"/>
                </a:solidFill>
                <a:latin typeface="Arial"/>
                <a:cs typeface="Arial"/>
              </a:rPr>
              <a:t>width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6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25" dirty="0">
                <a:solidFill>
                  <a:srgbClr val="FFFFFF"/>
                </a:solidFill>
                <a:latin typeface="Arial"/>
                <a:cs typeface="Arial"/>
              </a:rPr>
              <a:t>pixels.  </a:t>
            </a:r>
            <a:r>
              <a:rPr sz="3850" b="1" spc="170" dirty="0">
                <a:solidFill>
                  <a:srgbClr val="FFFFFF"/>
                </a:solidFill>
                <a:latin typeface="Arial"/>
                <a:cs typeface="Arial"/>
              </a:rPr>
              <a:t>bg:</a:t>
            </a:r>
            <a:r>
              <a:rPr sz="3850" b="1" spc="-4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6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50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65" dirty="0">
                <a:solidFill>
                  <a:srgbClr val="FFFFFF"/>
                </a:solidFill>
                <a:latin typeface="Arial"/>
                <a:cs typeface="Arial"/>
              </a:rPr>
              <a:t>normal</a:t>
            </a:r>
            <a:r>
              <a:rPr sz="3850" b="1" spc="-4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15" dirty="0">
                <a:solidFill>
                  <a:srgbClr val="FFFFFF"/>
                </a:solidFill>
                <a:latin typeface="Arial"/>
                <a:cs typeface="Arial"/>
              </a:rPr>
              <a:t>background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180" dirty="0">
                <a:solidFill>
                  <a:srgbClr val="FFFFFF"/>
                </a:solidFill>
                <a:latin typeface="Arial"/>
                <a:cs typeface="Arial"/>
              </a:rPr>
              <a:t>color.</a:t>
            </a:r>
            <a:endParaRPr sz="3850">
              <a:latin typeface="Arial"/>
              <a:cs typeface="Arial"/>
            </a:endParaRPr>
          </a:p>
          <a:p>
            <a:pPr marL="445134" marR="437515" algn="ctr">
              <a:lnSpc>
                <a:spcPct val="116199"/>
              </a:lnSpc>
            </a:pPr>
            <a:r>
              <a:rPr sz="3850" b="1" spc="190" dirty="0">
                <a:solidFill>
                  <a:srgbClr val="FFFFFF"/>
                </a:solidFill>
                <a:latin typeface="Arial"/>
                <a:cs typeface="Arial"/>
              </a:rPr>
              <a:t>cursor: </a:t>
            </a:r>
            <a:r>
              <a:rPr sz="3850" b="1" spc="26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3850" b="1" spc="250" dirty="0">
                <a:solidFill>
                  <a:srgbClr val="FFFFFF"/>
                </a:solidFill>
                <a:latin typeface="Arial"/>
                <a:cs typeface="Arial"/>
              </a:rPr>
              <a:t>set </a:t>
            </a:r>
            <a:r>
              <a:rPr sz="3850" b="1" spc="33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850" b="1" spc="229" dirty="0">
                <a:solidFill>
                  <a:srgbClr val="FFFFFF"/>
                </a:solidFill>
                <a:latin typeface="Arial"/>
                <a:cs typeface="Arial"/>
              </a:rPr>
              <a:t>cursor </a:t>
            </a:r>
            <a:r>
              <a:rPr sz="3850" b="1" spc="225" dirty="0">
                <a:solidFill>
                  <a:srgbClr val="FFFFFF"/>
                </a:solidFill>
                <a:latin typeface="Arial"/>
                <a:cs typeface="Arial"/>
              </a:rPr>
              <a:t>used.  </a:t>
            </a:r>
            <a:r>
              <a:rPr sz="3850" b="1" spc="275" dirty="0">
                <a:solidFill>
                  <a:srgbClr val="FFFFFF"/>
                </a:solidFill>
                <a:latin typeface="Arial"/>
                <a:cs typeface="Arial"/>
              </a:rPr>
              <a:t>width: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6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50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40" dirty="0">
                <a:solidFill>
                  <a:srgbClr val="FFFFFF"/>
                </a:solidFill>
                <a:latin typeface="Arial"/>
                <a:cs typeface="Arial"/>
              </a:rPr>
              <a:t>width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16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95" dirty="0">
                <a:solidFill>
                  <a:srgbClr val="FFFFFF"/>
                </a:solidFill>
                <a:latin typeface="Arial"/>
                <a:cs typeface="Arial"/>
              </a:rPr>
              <a:t>widget.</a:t>
            </a:r>
            <a:endParaRPr sz="38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745"/>
              </a:spcBef>
            </a:pPr>
            <a:r>
              <a:rPr sz="3850" b="1" spc="250" dirty="0">
                <a:solidFill>
                  <a:srgbClr val="FFFFFF"/>
                </a:solidFill>
                <a:latin typeface="Arial"/>
                <a:cs typeface="Arial"/>
              </a:rPr>
              <a:t>height:</a:t>
            </a:r>
            <a:r>
              <a:rPr sz="3850" b="1" spc="-4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6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50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00" dirty="0">
                <a:solidFill>
                  <a:srgbClr val="FFFFFF"/>
                </a:solidFill>
                <a:latin typeface="Arial"/>
                <a:cs typeface="Arial"/>
              </a:rPr>
              <a:t>height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16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95" dirty="0">
                <a:solidFill>
                  <a:srgbClr val="FFFFFF"/>
                </a:solidFill>
                <a:latin typeface="Arial"/>
                <a:cs typeface="Arial"/>
              </a:rPr>
              <a:t>widget.</a:t>
            </a:r>
            <a:endParaRPr sz="3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8F489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1806945" y="4714827"/>
            <a:ext cx="6481445" cy="5572760"/>
            <a:chOff x="11806945" y="4714827"/>
            <a:chExt cx="6481445" cy="5572760"/>
          </a:xfrm>
        </p:grpSpPr>
        <p:sp>
          <p:nvSpPr>
            <p:cNvPr id="4" name="object 4"/>
            <p:cNvSpPr/>
            <p:nvPr/>
          </p:nvSpPr>
          <p:spPr>
            <a:xfrm>
              <a:off x="11806945" y="5154481"/>
              <a:ext cx="6481445" cy="5132705"/>
            </a:xfrm>
            <a:custGeom>
              <a:avLst/>
              <a:gdLst/>
              <a:ahLst/>
              <a:cxnLst/>
              <a:rect l="l" t="t" r="r" b="b"/>
              <a:pathLst>
                <a:path w="6481444" h="5132705">
                  <a:moveTo>
                    <a:pt x="352398" y="5132519"/>
                  </a:moveTo>
                  <a:lnTo>
                    <a:pt x="6481053" y="5132519"/>
                  </a:lnTo>
                  <a:lnTo>
                    <a:pt x="6481053" y="1482236"/>
                  </a:lnTo>
                  <a:lnTo>
                    <a:pt x="6455193" y="1446936"/>
                  </a:lnTo>
                  <a:lnTo>
                    <a:pt x="6428798" y="1411819"/>
                  </a:lnTo>
                  <a:lnTo>
                    <a:pt x="6401973" y="1377034"/>
                  </a:lnTo>
                  <a:lnTo>
                    <a:pt x="6374717" y="1342584"/>
                  </a:lnTo>
                  <a:lnTo>
                    <a:pt x="6347031" y="1308472"/>
                  </a:lnTo>
                  <a:lnTo>
                    <a:pt x="6318944" y="1274685"/>
                  </a:lnTo>
                  <a:lnTo>
                    <a:pt x="6290448" y="1241250"/>
                  </a:lnTo>
                  <a:lnTo>
                    <a:pt x="6261541" y="1208171"/>
                  </a:lnTo>
                  <a:lnTo>
                    <a:pt x="6232223" y="1175449"/>
                  </a:lnTo>
                  <a:lnTo>
                    <a:pt x="6202506" y="1143091"/>
                  </a:lnTo>
                  <a:lnTo>
                    <a:pt x="6172398" y="1111104"/>
                  </a:lnTo>
                  <a:lnTo>
                    <a:pt x="6141899" y="1079486"/>
                  </a:lnTo>
                  <a:lnTo>
                    <a:pt x="6111011" y="1048239"/>
                  </a:lnTo>
                  <a:lnTo>
                    <a:pt x="6079742" y="1017372"/>
                  </a:lnTo>
                  <a:lnTo>
                    <a:pt x="6048103" y="986894"/>
                  </a:lnTo>
                  <a:lnTo>
                    <a:pt x="6016093" y="956807"/>
                  </a:lnTo>
                  <a:lnTo>
                    <a:pt x="5983714" y="927110"/>
                  </a:lnTo>
                  <a:lnTo>
                    <a:pt x="5950969" y="897813"/>
                  </a:lnTo>
                  <a:lnTo>
                    <a:pt x="5917867" y="868925"/>
                  </a:lnTo>
                  <a:lnTo>
                    <a:pt x="5884409" y="840448"/>
                  </a:lnTo>
                  <a:lnTo>
                    <a:pt x="5850599" y="812381"/>
                  </a:lnTo>
                  <a:lnTo>
                    <a:pt x="5816463" y="784714"/>
                  </a:lnTo>
                  <a:lnTo>
                    <a:pt x="5781990" y="757477"/>
                  </a:lnTo>
                  <a:lnTo>
                    <a:pt x="5747181" y="730670"/>
                  </a:lnTo>
                  <a:lnTo>
                    <a:pt x="5712040" y="704293"/>
                  </a:lnTo>
                  <a:lnTo>
                    <a:pt x="5676577" y="678351"/>
                  </a:lnTo>
                  <a:lnTo>
                    <a:pt x="5640802" y="652846"/>
                  </a:lnTo>
                  <a:lnTo>
                    <a:pt x="5604711" y="627776"/>
                  </a:lnTo>
                  <a:lnTo>
                    <a:pt x="5568303" y="603139"/>
                  </a:lnTo>
                  <a:lnTo>
                    <a:pt x="5531611" y="578966"/>
                  </a:lnTo>
                  <a:lnTo>
                    <a:pt x="5494630" y="555252"/>
                  </a:lnTo>
                  <a:lnTo>
                    <a:pt x="5457365" y="531992"/>
                  </a:lnTo>
                  <a:lnTo>
                    <a:pt x="5419817" y="509185"/>
                  </a:lnTo>
                  <a:lnTo>
                    <a:pt x="5381973" y="486823"/>
                  </a:lnTo>
                  <a:lnTo>
                    <a:pt x="5343865" y="464938"/>
                  </a:lnTo>
                  <a:lnTo>
                    <a:pt x="5305497" y="443529"/>
                  </a:lnTo>
                  <a:lnTo>
                    <a:pt x="5266873" y="422592"/>
                  </a:lnTo>
                  <a:lnTo>
                    <a:pt x="5227979" y="402126"/>
                  </a:lnTo>
                  <a:lnTo>
                    <a:pt x="5188840" y="382136"/>
                  </a:lnTo>
                  <a:lnTo>
                    <a:pt x="5149459" y="362629"/>
                  </a:lnTo>
                  <a:lnTo>
                    <a:pt x="5109841" y="343610"/>
                  </a:lnTo>
                  <a:lnTo>
                    <a:pt x="5070000" y="325075"/>
                  </a:lnTo>
                  <a:lnTo>
                    <a:pt x="5029931" y="307032"/>
                  </a:lnTo>
                  <a:lnTo>
                    <a:pt x="4989642" y="289483"/>
                  </a:lnTo>
                  <a:lnTo>
                    <a:pt x="4949137" y="272426"/>
                  </a:lnTo>
                  <a:lnTo>
                    <a:pt x="4908431" y="255866"/>
                  </a:lnTo>
                  <a:lnTo>
                    <a:pt x="4867532" y="239810"/>
                  </a:lnTo>
                  <a:lnTo>
                    <a:pt x="4826437" y="224258"/>
                  </a:lnTo>
                  <a:lnTo>
                    <a:pt x="4785145" y="209207"/>
                  </a:lnTo>
                  <a:lnTo>
                    <a:pt x="4743669" y="194664"/>
                  </a:lnTo>
                  <a:lnTo>
                    <a:pt x="4702025" y="180633"/>
                  </a:lnTo>
                  <a:lnTo>
                    <a:pt x="4660216" y="167113"/>
                  </a:lnTo>
                  <a:lnTo>
                    <a:pt x="4618245" y="154105"/>
                  </a:lnTo>
                  <a:lnTo>
                    <a:pt x="4576102" y="141613"/>
                  </a:lnTo>
                  <a:lnTo>
                    <a:pt x="4533816" y="129641"/>
                  </a:lnTo>
                  <a:lnTo>
                    <a:pt x="4491382" y="118187"/>
                  </a:lnTo>
                  <a:lnTo>
                    <a:pt x="4448798" y="107253"/>
                  </a:lnTo>
                  <a:lnTo>
                    <a:pt x="4406111" y="96843"/>
                  </a:lnTo>
                  <a:lnTo>
                    <a:pt x="4363302" y="86958"/>
                  </a:lnTo>
                  <a:lnTo>
                    <a:pt x="4320370" y="77599"/>
                  </a:lnTo>
                  <a:lnTo>
                    <a:pt x="4277318" y="68767"/>
                  </a:lnTo>
                  <a:lnTo>
                    <a:pt x="4234156" y="60463"/>
                  </a:lnTo>
                  <a:lnTo>
                    <a:pt x="4190899" y="52689"/>
                  </a:lnTo>
                  <a:lnTo>
                    <a:pt x="4147551" y="45447"/>
                  </a:lnTo>
                  <a:lnTo>
                    <a:pt x="4104119" y="38736"/>
                  </a:lnTo>
                  <a:lnTo>
                    <a:pt x="4060596" y="32557"/>
                  </a:lnTo>
                  <a:lnTo>
                    <a:pt x="4017012" y="26914"/>
                  </a:lnTo>
                  <a:lnTo>
                    <a:pt x="3973369" y="21806"/>
                  </a:lnTo>
                  <a:lnTo>
                    <a:pt x="3929666" y="17233"/>
                  </a:lnTo>
                  <a:lnTo>
                    <a:pt x="3885893" y="13196"/>
                  </a:lnTo>
                  <a:lnTo>
                    <a:pt x="3842082" y="9696"/>
                  </a:lnTo>
                  <a:lnTo>
                    <a:pt x="3798237" y="6735"/>
                  </a:lnTo>
                  <a:lnTo>
                    <a:pt x="3754359" y="4312"/>
                  </a:lnTo>
                  <a:lnTo>
                    <a:pt x="3710440" y="2425"/>
                  </a:lnTo>
                  <a:lnTo>
                    <a:pt x="3666512" y="1078"/>
                  </a:lnTo>
                  <a:lnTo>
                    <a:pt x="3622573" y="269"/>
                  </a:lnTo>
                  <a:lnTo>
                    <a:pt x="3578625" y="0"/>
                  </a:lnTo>
                  <a:lnTo>
                    <a:pt x="3534676" y="269"/>
                  </a:lnTo>
                  <a:lnTo>
                    <a:pt x="3490737" y="1078"/>
                  </a:lnTo>
                  <a:lnTo>
                    <a:pt x="3446809" y="2425"/>
                  </a:lnTo>
                  <a:lnTo>
                    <a:pt x="3402890" y="4312"/>
                  </a:lnTo>
                  <a:lnTo>
                    <a:pt x="3359012" y="6735"/>
                  </a:lnTo>
                  <a:lnTo>
                    <a:pt x="3315167" y="9696"/>
                  </a:lnTo>
                  <a:lnTo>
                    <a:pt x="3271356" y="13196"/>
                  </a:lnTo>
                  <a:lnTo>
                    <a:pt x="3227583" y="17233"/>
                  </a:lnTo>
                  <a:lnTo>
                    <a:pt x="3183880" y="21806"/>
                  </a:lnTo>
                  <a:lnTo>
                    <a:pt x="3140237" y="26914"/>
                  </a:lnTo>
                  <a:lnTo>
                    <a:pt x="3096653" y="32557"/>
                  </a:lnTo>
                  <a:lnTo>
                    <a:pt x="3053130" y="38736"/>
                  </a:lnTo>
                  <a:lnTo>
                    <a:pt x="3009698" y="45447"/>
                  </a:lnTo>
                  <a:lnTo>
                    <a:pt x="2966351" y="52689"/>
                  </a:lnTo>
                  <a:lnTo>
                    <a:pt x="2923093" y="60463"/>
                  </a:lnTo>
                  <a:lnTo>
                    <a:pt x="2879931" y="68767"/>
                  </a:lnTo>
                  <a:lnTo>
                    <a:pt x="2836878" y="77600"/>
                  </a:lnTo>
                  <a:lnTo>
                    <a:pt x="2793944" y="86958"/>
                  </a:lnTo>
                  <a:lnTo>
                    <a:pt x="2751128" y="96844"/>
                  </a:lnTo>
                  <a:lnTo>
                    <a:pt x="2708430" y="107256"/>
                  </a:lnTo>
                  <a:lnTo>
                    <a:pt x="2665858" y="118188"/>
                  </a:lnTo>
                  <a:lnTo>
                    <a:pt x="2623431" y="129641"/>
                  </a:lnTo>
                  <a:lnTo>
                    <a:pt x="2581147" y="141613"/>
                  </a:lnTo>
                  <a:lnTo>
                    <a:pt x="2539004" y="154105"/>
                  </a:lnTo>
                  <a:lnTo>
                    <a:pt x="2497033" y="167113"/>
                  </a:lnTo>
                  <a:lnTo>
                    <a:pt x="2455224" y="180633"/>
                  </a:lnTo>
                  <a:lnTo>
                    <a:pt x="2413580" y="194664"/>
                  </a:lnTo>
                  <a:lnTo>
                    <a:pt x="2372104" y="209207"/>
                  </a:lnTo>
                  <a:lnTo>
                    <a:pt x="2330812" y="224258"/>
                  </a:lnTo>
                  <a:lnTo>
                    <a:pt x="2289717" y="239810"/>
                  </a:lnTo>
                  <a:lnTo>
                    <a:pt x="2248818" y="255866"/>
                  </a:lnTo>
                  <a:lnTo>
                    <a:pt x="2208112" y="272426"/>
                  </a:lnTo>
                  <a:lnTo>
                    <a:pt x="2167607" y="289483"/>
                  </a:lnTo>
                  <a:lnTo>
                    <a:pt x="2127316" y="307033"/>
                  </a:lnTo>
                  <a:lnTo>
                    <a:pt x="2087245" y="325076"/>
                  </a:lnTo>
                  <a:lnTo>
                    <a:pt x="2047397" y="343612"/>
                  </a:lnTo>
                  <a:lnTo>
                    <a:pt x="2007786" y="362630"/>
                  </a:lnTo>
                  <a:lnTo>
                    <a:pt x="1968412" y="382137"/>
                  </a:lnTo>
                  <a:lnTo>
                    <a:pt x="1929281" y="402126"/>
                  </a:lnTo>
                  <a:lnTo>
                    <a:pt x="1890403" y="422592"/>
                  </a:lnTo>
                  <a:lnTo>
                    <a:pt x="1851764" y="443529"/>
                  </a:lnTo>
                  <a:lnTo>
                    <a:pt x="1813387" y="464938"/>
                  </a:lnTo>
                  <a:lnTo>
                    <a:pt x="1775276" y="486823"/>
                  </a:lnTo>
                  <a:lnTo>
                    <a:pt x="1737433" y="509185"/>
                  </a:lnTo>
                  <a:lnTo>
                    <a:pt x="1699884" y="531992"/>
                  </a:lnTo>
                  <a:lnTo>
                    <a:pt x="1662619" y="555252"/>
                  </a:lnTo>
                  <a:lnTo>
                    <a:pt x="1625638" y="578966"/>
                  </a:lnTo>
                  <a:lnTo>
                    <a:pt x="1588946" y="603139"/>
                  </a:lnTo>
                  <a:lnTo>
                    <a:pt x="1552538" y="627776"/>
                  </a:lnTo>
                  <a:lnTo>
                    <a:pt x="1516447" y="652846"/>
                  </a:lnTo>
                  <a:lnTo>
                    <a:pt x="1480672" y="678351"/>
                  </a:lnTo>
                  <a:lnTo>
                    <a:pt x="1445209" y="704293"/>
                  </a:lnTo>
                  <a:lnTo>
                    <a:pt x="1410068" y="730670"/>
                  </a:lnTo>
                  <a:lnTo>
                    <a:pt x="1375259" y="757477"/>
                  </a:lnTo>
                  <a:lnTo>
                    <a:pt x="1340786" y="784714"/>
                  </a:lnTo>
                  <a:lnTo>
                    <a:pt x="1306650" y="812381"/>
                  </a:lnTo>
                  <a:lnTo>
                    <a:pt x="1272840" y="840448"/>
                  </a:lnTo>
                  <a:lnTo>
                    <a:pt x="1239382" y="868925"/>
                  </a:lnTo>
                  <a:lnTo>
                    <a:pt x="1206280" y="897813"/>
                  </a:lnTo>
                  <a:lnTo>
                    <a:pt x="1173535" y="927110"/>
                  </a:lnTo>
                  <a:lnTo>
                    <a:pt x="1141156" y="956807"/>
                  </a:lnTo>
                  <a:lnTo>
                    <a:pt x="1109146" y="986894"/>
                  </a:lnTo>
                  <a:lnTo>
                    <a:pt x="1077507" y="1017372"/>
                  </a:lnTo>
                  <a:lnTo>
                    <a:pt x="1046238" y="1048239"/>
                  </a:lnTo>
                  <a:lnTo>
                    <a:pt x="1015350" y="1079486"/>
                  </a:lnTo>
                  <a:lnTo>
                    <a:pt x="984851" y="1111104"/>
                  </a:lnTo>
                  <a:lnTo>
                    <a:pt x="954743" y="1143091"/>
                  </a:lnTo>
                  <a:lnTo>
                    <a:pt x="925026" y="1175449"/>
                  </a:lnTo>
                  <a:lnTo>
                    <a:pt x="895708" y="1208171"/>
                  </a:lnTo>
                  <a:lnTo>
                    <a:pt x="866801" y="1241250"/>
                  </a:lnTo>
                  <a:lnTo>
                    <a:pt x="838305" y="1274685"/>
                  </a:lnTo>
                  <a:lnTo>
                    <a:pt x="810218" y="1308472"/>
                  </a:lnTo>
                  <a:lnTo>
                    <a:pt x="782532" y="1342584"/>
                  </a:lnTo>
                  <a:lnTo>
                    <a:pt x="755276" y="1377034"/>
                  </a:lnTo>
                  <a:lnTo>
                    <a:pt x="728451" y="1411819"/>
                  </a:lnTo>
                  <a:lnTo>
                    <a:pt x="702056" y="1446936"/>
                  </a:lnTo>
                  <a:lnTo>
                    <a:pt x="676095" y="1482374"/>
                  </a:lnTo>
                  <a:lnTo>
                    <a:pt x="650573" y="1518125"/>
                  </a:lnTo>
                  <a:lnTo>
                    <a:pt x="625486" y="1554190"/>
                  </a:lnTo>
                  <a:lnTo>
                    <a:pt x="600832" y="1590574"/>
                  </a:lnTo>
                  <a:lnTo>
                    <a:pt x="576643" y="1627241"/>
                  </a:lnTo>
                  <a:lnTo>
                    <a:pt x="552912" y="1664196"/>
                  </a:lnTo>
                  <a:lnTo>
                    <a:pt x="529636" y="1701436"/>
                  </a:lnTo>
                  <a:lnTo>
                    <a:pt x="506813" y="1738958"/>
                  </a:lnTo>
                  <a:lnTo>
                    <a:pt x="484436" y="1776775"/>
                  </a:lnTo>
                  <a:lnTo>
                    <a:pt x="462536" y="1814857"/>
                  </a:lnTo>
                  <a:lnTo>
                    <a:pt x="441112" y="1853199"/>
                  </a:lnTo>
                  <a:lnTo>
                    <a:pt x="420160" y="1891796"/>
                  </a:lnTo>
                  <a:lnTo>
                    <a:pt x="399681" y="1930663"/>
                  </a:lnTo>
                  <a:lnTo>
                    <a:pt x="379676" y="1969776"/>
                  </a:lnTo>
                  <a:lnTo>
                    <a:pt x="360152" y="2009128"/>
                  </a:lnTo>
                  <a:lnTo>
                    <a:pt x="341113" y="2048715"/>
                  </a:lnTo>
                  <a:lnTo>
                    <a:pt x="322568" y="2088532"/>
                  </a:lnTo>
                  <a:lnTo>
                    <a:pt x="304519" y="2128574"/>
                  </a:lnTo>
                  <a:lnTo>
                    <a:pt x="286960" y="2168837"/>
                  </a:lnTo>
                  <a:lnTo>
                    <a:pt x="269886" y="2209314"/>
                  </a:lnTo>
                  <a:lnTo>
                    <a:pt x="253323" y="2249992"/>
                  </a:lnTo>
                  <a:lnTo>
                    <a:pt x="237261" y="2290863"/>
                  </a:lnTo>
                  <a:lnTo>
                    <a:pt x="221699" y="2331929"/>
                  </a:lnTo>
                  <a:lnTo>
                    <a:pt x="206637" y="2373193"/>
                  </a:lnTo>
                  <a:lnTo>
                    <a:pt x="192082" y="2414641"/>
                  </a:lnTo>
                  <a:lnTo>
                    <a:pt x="178039" y="2456256"/>
                  </a:lnTo>
                  <a:lnTo>
                    <a:pt x="164512" y="2498036"/>
                  </a:lnTo>
                  <a:lnTo>
                    <a:pt x="151502" y="2539979"/>
                  </a:lnTo>
                  <a:lnTo>
                    <a:pt x="138993" y="2582092"/>
                  </a:lnTo>
                  <a:lnTo>
                    <a:pt x="127007" y="2624349"/>
                  </a:lnTo>
                  <a:lnTo>
                    <a:pt x="115546" y="2666750"/>
                  </a:lnTo>
                  <a:lnTo>
                    <a:pt x="104613" y="2709298"/>
                  </a:lnTo>
                  <a:lnTo>
                    <a:pt x="94190" y="2751962"/>
                  </a:lnTo>
                  <a:lnTo>
                    <a:pt x="84297" y="2794745"/>
                  </a:lnTo>
                  <a:lnTo>
                    <a:pt x="74935" y="2837648"/>
                  </a:lnTo>
                  <a:lnTo>
                    <a:pt x="66104" y="2880671"/>
                  </a:lnTo>
                  <a:lnTo>
                    <a:pt x="57786" y="2923804"/>
                  </a:lnTo>
                  <a:lnTo>
                    <a:pt x="50005" y="2967031"/>
                  </a:lnTo>
                  <a:lnTo>
                    <a:pt x="42753" y="3010349"/>
                  </a:lnTo>
                  <a:lnTo>
                    <a:pt x="36027" y="3053751"/>
                  </a:lnTo>
                  <a:lnTo>
                    <a:pt x="29848" y="3097244"/>
                  </a:lnTo>
                  <a:lnTo>
                    <a:pt x="24202" y="3140798"/>
                  </a:lnTo>
                  <a:lnTo>
                    <a:pt x="19091" y="3184411"/>
                  </a:lnTo>
                  <a:lnTo>
                    <a:pt x="14517" y="3228084"/>
                  </a:lnTo>
                  <a:lnTo>
                    <a:pt x="10480" y="3271827"/>
                  </a:lnTo>
                  <a:lnTo>
                    <a:pt x="6978" y="3315608"/>
                  </a:lnTo>
                  <a:lnTo>
                    <a:pt x="4017" y="3359423"/>
                  </a:lnTo>
                  <a:lnTo>
                    <a:pt x="1601" y="3403271"/>
                  </a:lnTo>
                  <a:lnTo>
                    <a:pt x="0" y="3440430"/>
                  </a:lnTo>
                  <a:lnTo>
                    <a:pt x="0" y="3717338"/>
                  </a:lnTo>
                  <a:lnTo>
                    <a:pt x="4017" y="3798346"/>
                  </a:lnTo>
                  <a:lnTo>
                    <a:pt x="6978" y="3842161"/>
                  </a:lnTo>
                  <a:lnTo>
                    <a:pt x="10480" y="3885941"/>
                  </a:lnTo>
                  <a:lnTo>
                    <a:pt x="14517" y="3929684"/>
                  </a:lnTo>
                  <a:lnTo>
                    <a:pt x="19091" y="3973358"/>
                  </a:lnTo>
                  <a:lnTo>
                    <a:pt x="24202" y="4016971"/>
                  </a:lnTo>
                  <a:lnTo>
                    <a:pt x="29848" y="4060524"/>
                  </a:lnTo>
                  <a:lnTo>
                    <a:pt x="36027" y="4104018"/>
                  </a:lnTo>
                  <a:lnTo>
                    <a:pt x="42753" y="4147420"/>
                  </a:lnTo>
                  <a:lnTo>
                    <a:pt x="50005" y="4190737"/>
                  </a:lnTo>
                  <a:lnTo>
                    <a:pt x="57786" y="4233965"/>
                  </a:lnTo>
                  <a:lnTo>
                    <a:pt x="66104" y="4277097"/>
                  </a:lnTo>
                  <a:lnTo>
                    <a:pt x="74935" y="4320121"/>
                  </a:lnTo>
                  <a:lnTo>
                    <a:pt x="84297" y="4363024"/>
                  </a:lnTo>
                  <a:lnTo>
                    <a:pt x="94190" y="4405807"/>
                  </a:lnTo>
                  <a:lnTo>
                    <a:pt x="104613" y="4448470"/>
                  </a:lnTo>
                  <a:lnTo>
                    <a:pt x="115546" y="4491019"/>
                  </a:lnTo>
                  <a:lnTo>
                    <a:pt x="127007" y="4533420"/>
                  </a:lnTo>
                  <a:lnTo>
                    <a:pt x="138993" y="4575676"/>
                  </a:lnTo>
                  <a:lnTo>
                    <a:pt x="151502" y="4617790"/>
                  </a:lnTo>
                  <a:lnTo>
                    <a:pt x="164512" y="4659733"/>
                  </a:lnTo>
                  <a:lnTo>
                    <a:pt x="178039" y="4701513"/>
                  </a:lnTo>
                  <a:lnTo>
                    <a:pt x="192082" y="4743128"/>
                  </a:lnTo>
                  <a:lnTo>
                    <a:pt x="206637" y="4784576"/>
                  </a:lnTo>
                  <a:lnTo>
                    <a:pt x="221699" y="4825839"/>
                  </a:lnTo>
                  <a:lnTo>
                    <a:pt x="237261" y="4866905"/>
                  </a:lnTo>
                  <a:lnTo>
                    <a:pt x="253323" y="4907776"/>
                  </a:lnTo>
                  <a:lnTo>
                    <a:pt x="269886" y="4948455"/>
                  </a:lnTo>
                  <a:lnTo>
                    <a:pt x="286960" y="4988932"/>
                  </a:lnTo>
                  <a:lnTo>
                    <a:pt x="304519" y="5029194"/>
                  </a:lnTo>
                  <a:lnTo>
                    <a:pt x="322568" y="5069237"/>
                  </a:lnTo>
                  <a:lnTo>
                    <a:pt x="341113" y="5109054"/>
                  </a:lnTo>
                  <a:lnTo>
                    <a:pt x="352398" y="5132519"/>
                  </a:lnTo>
                  <a:close/>
                </a:path>
              </a:pathLst>
            </a:custGeom>
            <a:solidFill>
              <a:srgbClr val="8F49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71491" y="8074622"/>
              <a:ext cx="1573530" cy="2212975"/>
            </a:xfrm>
            <a:custGeom>
              <a:avLst/>
              <a:gdLst/>
              <a:ahLst/>
              <a:cxnLst/>
              <a:rect l="l" t="t" r="r" b="b"/>
              <a:pathLst>
                <a:path w="1573530" h="2212975">
                  <a:moveTo>
                    <a:pt x="269245" y="1034078"/>
                  </a:moveTo>
                  <a:lnTo>
                    <a:pt x="1144820" y="1034078"/>
                  </a:lnTo>
                  <a:lnTo>
                    <a:pt x="1095581" y="1029668"/>
                  </a:lnTo>
                  <a:lnTo>
                    <a:pt x="1049238" y="1016954"/>
                  </a:lnTo>
                  <a:lnTo>
                    <a:pt x="1006565" y="996708"/>
                  </a:lnTo>
                  <a:lnTo>
                    <a:pt x="968336" y="969704"/>
                  </a:lnTo>
                  <a:lnTo>
                    <a:pt x="935323" y="936713"/>
                  </a:lnTo>
                  <a:lnTo>
                    <a:pt x="908300" y="898510"/>
                  </a:lnTo>
                  <a:lnTo>
                    <a:pt x="888040" y="855867"/>
                  </a:lnTo>
                  <a:lnTo>
                    <a:pt x="875317" y="809556"/>
                  </a:lnTo>
                  <a:lnTo>
                    <a:pt x="870904" y="760351"/>
                  </a:lnTo>
                  <a:lnTo>
                    <a:pt x="870904" y="219910"/>
                  </a:lnTo>
                  <a:lnTo>
                    <a:pt x="866433" y="175591"/>
                  </a:lnTo>
                  <a:lnTo>
                    <a:pt x="853610" y="134312"/>
                  </a:lnTo>
                  <a:lnTo>
                    <a:pt x="833320" y="96957"/>
                  </a:lnTo>
                  <a:lnTo>
                    <a:pt x="806448" y="64411"/>
                  </a:lnTo>
                  <a:lnTo>
                    <a:pt x="773880" y="37558"/>
                  </a:lnTo>
                  <a:lnTo>
                    <a:pt x="736499" y="17282"/>
                  </a:lnTo>
                  <a:lnTo>
                    <a:pt x="695192" y="4467"/>
                  </a:lnTo>
                  <a:lnTo>
                    <a:pt x="650843" y="0"/>
                  </a:lnTo>
                  <a:lnTo>
                    <a:pt x="534968" y="0"/>
                  </a:lnTo>
                  <a:lnTo>
                    <a:pt x="487205" y="4278"/>
                  </a:lnTo>
                  <a:lnTo>
                    <a:pt x="442250" y="16613"/>
                  </a:lnTo>
                  <a:lnTo>
                    <a:pt x="400854" y="36254"/>
                  </a:lnTo>
                  <a:lnTo>
                    <a:pt x="363767" y="62452"/>
                  </a:lnTo>
                  <a:lnTo>
                    <a:pt x="331741" y="94457"/>
                  </a:lnTo>
                  <a:lnTo>
                    <a:pt x="305525" y="131518"/>
                  </a:lnTo>
                  <a:lnTo>
                    <a:pt x="285870" y="172885"/>
                  </a:lnTo>
                  <a:lnTo>
                    <a:pt x="273526" y="217809"/>
                  </a:lnTo>
                  <a:lnTo>
                    <a:pt x="269245" y="265540"/>
                  </a:lnTo>
                  <a:lnTo>
                    <a:pt x="269245" y="1034078"/>
                  </a:lnTo>
                  <a:close/>
                </a:path>
                <a:path w="1573530" h="2212975">
                  <a:moveTo>
                    <a:pt x="0" y="2212377"/>
                  </a:moveTo>
                  <a:lnTo>
                    <a:pt x="1573254" y="2212377"/>
                  </a:lnTo>
                  <a:lnTo>
                    <a:pt x="1573254" y="1034078"/>
                  </a:lnTo>
                  <a:lnTo>
                    <a:pt x="0" y="1034078"/>
                  </a:lnTo>
                  <a:lnTo>
                    <a:pt x="0" y="2212377"/>
                  </a:lnTo>
                  <a:close/>
                </a:path>
              </a:pathLst>
            </a:custGeom>
            <a:solidFill>
              <a:srgbClr val="F7B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079166" y="8073262"/>
              <a:ext cx="1266190" cy="1146810"/>
            </a:xfrm>
            <a:custGeom>
              <a:avLst/>
              <a:gdLst/>
              <a:ahLst/>
              <a:cxnLst/>
              <a:rect l="l" t="t" r="r" b="b"/>
              <a:pathLst>
                <a:path w="1266190" h="1146809">
                  <a:moveTo>
                    <a:pt x="1210950" y="1146327"/>
                  </a:moveTo>
                  <a:lnTo>
                    <a:pt x="1265606" y="1145020"/>
                  </a:lnTo>
                  <a:lnTo>
                    <a:pt x="1265606" y="1034078"/>
                  </a:lnTo>
                  <a:lnTo>
                    <a:pt x="837172" y="1034078"/>
                  </a:lnTo>
                  <a:lnTo>
                    <a:pt x="787933" y="1029668"/>
                  </a:lnTo>
                  <a:lnTo>
                    <a:pt x="741590" y="1016954"/>
                  </a:lnTo>
                  <a:lnTo>
                    <a:pt x="698917" y="996708"/>
                  </a:lnTo>
                  <a:lnTo>
                    <a:pt x="660688" y="969704"/>
                  </a:lnTo>
                  <a:lnTo>
                    <a:pt x="627675" y="936713"/>
                  </a:lnTo>
                  <a:lnTo>
                    <a:pt x="600652" y="898510"/>
                  </a:lnTo>
                  <a:lnTo>
                    <a:pt x="580392" y="855867"/>
                  </a:lnTo>
                  <a:lnTo>
                    <a:pt x="567669" y="809556"/>
                  </a:lnTo>
                  <a:lnTo>
                    <a:pt x="563256" y="760351"/>
                  </a:lnTo>
                  <a:lnTo>
                    <a:pt x="563256" y="219910"/>
                  </a:lnTo>
                  <a:lnTo>
                    <a:pt x="558785" y="175591"/>
                  </a:lnTo>
                  <a:lnTo>
                    <a:pt x="545962" y="134312"/>
                  </a:lnTo>
                  <a:lnTo>
                    <a:pt x="525672" y="96957"/>
                  </a:lnTo>
                  <a:lnTo>
                    <a:pt x="498800" y="64411"/>
                  </a:lnTo>
                  <a:lnTo>
                    <a:pt x="466232" y="37558"/>
                  </a:lnTo>
                  <a:lnTo>
                    <a:pt x="428851" y="17282"/>
                  </a:lnTo>
                  <a:lnTo>
                    <a:pt x="387544" y="4467"/>
                  </a:lnTo>
                  <a:lnTo>
                    <a:pt x="343195" y="0"/>
                  </a:lnTo>
                  <a:lnTo>
                    <a:pt x="227293" y="0"/>
                  </a:lnTo>
                  <a:lnTo>
                    <a:pt x="180181" y="4178"/>
                  </a:lnTo>
                  <a:lnTo>
                    <a:pt x="135819" y="16227"/>
                  </a:lnTo>
                  <a:lnTo>
                    <a:pt x="94912" y="35416"/>
                  </a:lnTo>
                  <a:lnTo>
                    <a:pt x="58168" y="61014"/>
                  </a:lnTo>
                  <a:lnTo>
                    <a:pt x="26295" y="92290"/>
                  </a:lnTo>
                  <a:lnTo>
                    <a:pt x="0" y="128516"/>
                  </a:lnTo>
                  <a:lnTo>
                    <a:pt x="22864" y="120776"/>
                  </a:lnTo>
                  <a:lnTo>
                    <a:pt x="46572" y="115058"/>
                  </a:lnTo>
                  <a:lnTo>
                    <a:pt x="71045" y="111516"/>
                  </a:lnTo>
                  <a:lnTo>
                    <a:pt x="96206" y="110301"/>
                  </a:lnTo>
                  <a:lnTo>
                    <a:pt x="212081" y="110301"/>
                  </a:lnTo>
                  <a:lnTo>
                    <a:pt x="256430" y="114769"/>
                  </a:lnTo>
                  <a:lnTo>
                    <a:pt x="297738" y="127583"/>
                  </a:lnTo>
                  <a:lnTo>
                    <a:pt x="335118" y="147859"/>
                  </a:lnTo>
                  <a:lnTo>
                    <a:pt x="367687" y="174713"/>
                  </a:lnTo>
                  <a:lnTo>
                    <a:pt x="394559" y="207259"/>
                  </a:lnTo>
                  <a:lnTo>
                    <a:pt x="414849" y="244614"/>
                  </a:lnTo>
                  <a:lnTo>
                    <a:pt x="427672" y="285893"/>
                  </a:lnTo>
                  <a:lnTo>
                    <a:pt x="432143" y="330211"/>
                  </a:lnTo>
                  <a:lnTo>
                    <a:pt x="432143" y="870679"/>
                  </a:lnTo>
                  <a:lnTo>
                    <a:pt x="436556" y="919884"/>
                  </a:lnTo>
                  <a:lnTo>
                    <a:pt x="449278" y="966195"/>
                  </a:lnTo>
                  <a:lnTo>
                    <a:pt x="469538" y="1008839"/>
                  </a:lnTo>
                  <a:lnTo>
                    <a:pt x="496561" y="1047042"/>
                  </a:lnTo>
                  <a:lnTo>
                    <a:pt x="529574" y="1080032"/>
                  </a:lnTo>
                  <a:lnTo>
                    <a:pt x="567804" y="1107037"/>
                  </a:lnTo>
                  <a:lnTo>
                    <a:pt x="610477" y="1127282"/>
                  </a:lnTo>
                  <a:lnTo>
                    <a:pt x="656819" y="1139997"/>
                  </a:lnTo>
                  <a:lnTo>
                    <a:pt x="706058" y="1144406"/>
                  </a:lnTo>
                  <a:lnTo>
                    <a:pt x="1134492" y="1144406"/>
                  </a:lnTo>
                  <a:lnTo>
                    <a:pt x="1134492" y="1145286"/>
                  </a:lnTo>
                  <a:lnTo>
                    <a:pt x="1210950" y="1146327"/>
                  </a:lnTo>
                  <a:close/>
                </a:path>
              </a:pathLst>
            </a:custGeom>
            <a:solidFill>
              <a:srgbClr val="E4A2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449161" y="5672480"/>
              <a:ext cx="3510279" cy="4614545"/>
            </a:xfrm>
            <a:custGeom>
              <a:avLst/>
              <a:gdLst/>
              <a:ahLst/>
              <a:cxnLst/>
              <a:rect l="l" t="t" r="r" b="b"/>
              <a:pathLst>
                <a:path w="3510280" h="4614545">
                  <a:moveTo>
                    <a:pt x="1861896" y="414578"/>
                  </a:moveTo>
                  <a:lnTo>
                    <a:pt x="1846072" y="371208"/>
                  </a:lnTo>
                  <a:lnTo>
                    <a:pt x="1815134" y="336943"/>
                  </a:lnTo>
                  <a:lnTo>
                    <a:pt x="1771904" y="316445"/>
                  </a:lnTo>
                  <a:lnTo>
                    <a:pt x="507149" y="2120"/>
                  </a:lnTo>
                  <a:lnTo>
                    <a:pt x="459346" y="0"/>
                  </a:lnTo>
                  <a:lnTo>
                    <a:pt x="415950" y="15798"/>
                  </a:lnTo>
                  <a:lnTo>
                    <a:pt x="381660" y="46723"/>
                  </a:lnTo>
                  <a:lnTo>
                    <a:pt x="361149" y="89916"/>
                  </a:lnTo>
                  <a:lnTo>
                    <a:pt x="2120" y="1532483"/>
                  </a:lnTo>
                  <a:lnTo>
                    <a:pt x="0" y="1580248"/>
                  </a:lnTo>
                  <a:lnTo>
                    <a:pt x="15811" y="1623618"/>
                  </a:lnTo>
                  <a:lnTo>
                    <a:pt x="46748" y="1657896"/>
                  </a:lnTo>
                  <a:lnTo>
                    <a:pt x="89979" y="1678381"/>
                  </a:lnTo>
                  <a:lnTo>
                    <a:pt x="1354734" y="1992706"/>
                  </a:lnTo>
                  <a:lnTo>
                    <a:pt x="1402537" y="1994827"/>
                  </a:lnTo>
                  <a:lnTo>
                    <a:pt x="1445933" y="1979015"/>
                  </a:lnTo>
                  <a:lnTo>
                    <a:pt x="1480223" y="1948103"/>
                  </a:lnTo>
                  <a:lnTo>
                    <a:pt x="1500733" y="1904911"/>
                  </a:lnTo>
                  <a:lnTo>
                    <a:pt x="1859762" y="462343"/>
                  </a:lnTo>
                  <a:lnTo>
                    <a:pt x="1861896" y="414578"/>
                  </a:lnTo>
                  <a:close/>
                </a:path>
                <a:path w="3510280" h="4614545">
                  <a:moveTo>
                    <a:pt x="3510026" y="1548536"/>
                  </a:moveTo>
                  <a:lnTo>
                    <a:pt x="2883458" y="1392847"/>
                  </a:lnTo>
                  <a:lnTo>
                    <a:pt x="2081809" y="4614532"/>
                  </a:lnTo>
                  <a:lnTo>
                    <a:pt x="2747099" y="4614532"/>
                  </a:lnTo>
                  <a:lnTo>
                    <a:pt x="3510026" y="1548536"/>
                  </a:lnTo>
                  <a:close/>
                </a:path>
              </a:pathLst>
            </a:custGeom>
            <a:solidFill>
              <a:srgbClr val="374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107287" y="4895768"/>
              <a:ext cx="2076450" cy="3430904"/>
            </a:xfrm>
            <a:custGeom>
              <a:avLst/>
              <a:gdLst/>
              <a:ahLst/>
              <a:cxnLst/>
              <a:rect l="l" t="t" r="r" b="b"/>
              <a:pathLst>
                <a:path w="2076450" h="3430904">
                  <a:moveTo>
                    <a:pt x="0" y="3430553"/>
                  </a:moveTo>
                  <a:lnTo>
                    <a:pt x="1703300" y="2979932"/>
                  </a:lnTo>
                  <a:lnTo>
                    <a:pt x="2075904" y="1482699"/>
                  </a:lnTo>
                  <a:lnTo>
                    <a:pt x="853744" y="0"/>
                  </a:lnTo>
                  <a:lnTo>
                    <a:pt x="0" y="34305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723277" y="4714827"/>
              <a:ext cx="1359535" cy="3727450"/>
            </a:xfrm>
            <a:custGeom>
              <a:avLst/>
              <a:gdLst/>
              <a:ahLst/>
              <a:cxnLst/>
              <a:rect l="l" t="t" r="r" b="b"/>
              <a:pathLst>
                <a:path w="1359534" h="3727450">
                  <a:moveTo>
                    <a:pt x="377057" y="3727150"/>
                  </a:moveTo>
                  <a:lnTo>
                    <a:pt x="424828" y="3715795"/>
                  </a:lnTo>
                  <a:lnTo>
                    <a:pt x="466508" y="3690733"/>
                  </a:lnTo>
                  <a:lnTo>
                    <a:pt x="498926" y="3653871"/>
                  </a:lnTo>
                  <a:lnTo>
                    <a:pt x="518912" y="3607120"/>
                  </a:lnTo>
                  <a:lnTo>
                    <a:pt x="1354911" y="247932"/>
                  </a:lnTo>
                  <a:lnTo>
                    <a:pt x="1359174" y="197275"/>
                  </a:lnTo>
                  <a:lnTo>
                    <a:pt x="1347811" y="149537"/>
                  </a:lnTo>
                  <a:lnTo>
                    <a:pt x="1322732" y="107886"/>
                  </a:lnTo>
                  <a:lnTo>
                    <a:pt x="1285845" y="75490"/>
                  </a:lnTo>
                  <a:lnTo>
                    <a:pt x="1239062" y="55518"/>
                  </a:lnTo>
                  <a:lnTo>
                    <a:pt x="1032798" y="4260"/>
                  </a:lnTo>
                  <a:lnTo>
                    <a:pt x="982107" y="0"/>
                  </a:lnTo>
                  <a:lnTo>
                    <a:pt x="934336" y="11355"/>
                  </a:lnTo>
                  <a:lnTo>
                    <a:pt x="892656" y="36417"/>
                  </a:lnTo>
                  <a:lnTo>
                    <a:pt x="860238" y="73278"/>
                  </a:lnTo>
                  <a:lnTo>
                    <a:pt x="840251" y="120029"/>
                  </a:lnTo>
                  <a:lnTo>
                    <a:pt x="4253" y="3479217"/>
                  </a:lnTo>
                  <a:lnTo>
                    <a:pt x="0" y="3529877"/>
                  </a:lnTo>
                  <a:lnTo>
                    <a:pt x="11364" y="3577620"/>
                  </a:lnTo>
                  <a:lnTo>
                    <a:pt x="36439" y="3619275"/>
                  </a:lnTo>
                  <a:lnTo>
                    <a:pt x="73321" y="3651670"/>
                  </a:lnTo>
                  <a:lnTo>
                    <a:pt x="120101" y="3671632"/>
                  </a:lnTo>
                  <a:lnTo>
                    <a:pt x="326366" y="3722889"/>
                  </a:lnTo>
                  <a:lnTo>
                    <a:pt x="377057" y="3727150"/>
                  </a:lnTo>
                  <a:close/>
                </a:path>
              </a:pathLst>
            </a:custGeom>
            <a:solidFill>
              <a:srgbClr val="E958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946578" y="4744983"/>
              <a:ext cx="1118870" cy="3676015"/>
            </a:xfrm>
            <a:custGeom>
              <a:avLst/>
              <a:gdLst/>
              <a:ahLst/>
              <a:cxnLst/>
              <a:rect l="l" t="t" r="r" b="b"/>
              <a:pathLst>
                <a:path w="1118869" h="3676015">
                  <a:moveTo>
                    <a:pt x="52468" y="3675768"/>
                  </a:moveTo>
                  <a:lnTo>
                    <a:pt x="98980" y="3674645"/>
                  </a:lnTo>
                  <a:lnTo>
                    <a:pt x="143806" y="3665588"/>
                  </a:lnTo>
                  <a:lnTo>
                    <a:pt x="186037" y="3649144"/>
                  </a:lnTo>
                  <a:lnTo>
                    <a:pt x="224767" y="3625858"/>
                  </a:lnTo>
                  <a:lnTo>
                    <a:pt x="259087" y="3596277"/>
                  </a:lnTo>
                  <a:lnTo>
                    <a:pt x="288090" y="3560947"/>
                  </a:lnTo>
                  <a:lnTo>
                    <a:pt x="310869" y="3520414"/>
                  </a:lnTo>
                  <a:lnTo>
                    <a:pt x="326515" y="3475223"/>
                  </a:lnTo>
                  <a:lnTo>
                    <a:pt x="1111221" y="322157"/>
                  </a:lnTo>
                  <a:lnTo>
                    <a:pt x="1118584" y="274898"/>
                  </a:lnTo>
                  <a:lnTo>
                    <a:pt x="1117462" y="228418"/>
                  </a:lnTo>
                  <a:lnTo>
                    <a:pt x="1108402" y="183623"/>
                  </a:lnTo>
                  <a:lnTo>
                    <a:pt x="1091949" y="141421"/>
                  </a:lnTo>
                  <a:lnTo>
                    <a:pt x="1068650" y="102718"/>
                  </a:lnTo>
                  <a:lnTo>
                    <a:pt x="1039049" y="68421"/>
                  </a:lnTo>
                  <a:lnTo>
                    <a:pt x="1003694" y="39438"/>
                  </a:lnTo>
                  <a:lnTo>
                    <a:pt x="963129" y="16675"/>
                  </a:lnTo>
                  <a:lnTo>
                    <a:pt x="917900" y="1040"/>
                  </a:lnTo>
                  <a:lnTo>
                    <a:pt x="912589" y="0"/>
                  </a:lnTo>
                  <a:lnTo>
                    <a:pt x="0" y="3666838"/>
                  </a:lnTo>
                  <a:lnTo>
                    <a:pt x="3389" y="3667958"/>
                  </a:lnTo>
                  <a:lnTo>
                    <a:pt x="52468" y="3675768"/>
                  </a:lnTo>
                  <a:close/>
                </a:path>
              </a:pathLst>
            </a:custGeom>
            <a:solidFill>
              <a:srgbClr val="E745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856002" y="6600477"/>
              <a:ext cx="2101850" cy="1659255"/>
            </a:xfrm>
            <a:custGeom>
              <a:avLst/>
              <a:gdLst/>
              <a:ahLst/>
              <a:cxnLst/>
              <a:rect l="l" t="t" r="r" b="b"/>
              <a:pathLst>
                <a:path w="2101850" h="1659254">
                  <a:moveTo>
                    <a:pt x="1646069" y="1659178"/>
                  </a:moveTo>
                  <a:lnTo>
                    <a:pt x="1693147" y="1656486"/>
                  </a:lnTo>
                  <a:lnTo>
                    <a:pt x="1738035" y="1644865"/>
                  </a:lnTo>
                  <a:lnTo>
                    <a:pt x="1779564" y="1625019"/>
                  </a:lnTo>
                  <a:lnTo>
                    <a:pt x="1816565" y="1597651"/>
                  </a:lnTo>
                  <a:lnTo>
                    <a:pt x="1847868" y="1563465"/>
                  </a:lnTo>
                  <a:lnTo>
                    <a:pt x="1872303" y="1523164"/>
                  </a:lnTo>
                  <a:lnTo>
                    <a:pt x="1888701" y="1477451"/>
                  </a:lnTo>
                  <a:lnTo>
                    <a:pt x="2094778" y="649415"/>
                  </a:lnTo>
                  <a:lnTo>
                    <a:pt x="2101723" y="601352"/>
                  </a:lnTo>
                  <a:lnTo>
                    <a:pt x="2099029" y="554310"/>
                  </a:lnTo>
                  <a:lnTo>
                    <a:pt x="2087401" y="509456"/>
                  </a:lnTo>
                  <a:lnTo>
                    <a:pt x="2067541" y="467958"/>
                  </a:lnTo>
                  <a:lnTo>
                    <a:pt x="2040154" y="430984"/>
                  </a:lnTo>
                  <a:lnTo>
                    <a:pt x="2005944" y="399702"/>
                  </a:lnTo>
                  <a:lnTo>
                    <a:pt x="1965615" y="375281"/>
                  </a:lnTo>
                  <a:lnTo>
                    <a:pt x="1919871" y="358886"/>
                  </a:lnTo>
                  <a:lnTo>
                    <a:pt x="503750" y="6940"/>
                  </a:lnTo>
                  <a:lnTo>
                    <a:pt x="455653" y="0"/>
                  </a:lnTo>
                  <a:lnTo>
                    <a:pt x="408576" y="2692"/>
                  </a:lnTo>
                  <a:lnTo>
                    <a:pt x="363688" y="14312"/>
                  </a:lnTo>
                  <a:lnTo>
                    <a:pt x="322158" y="34158"/>
                  </a:lnTo>
                  <a:lnTo>
                    <a:pt x="285158" y="61526"/>
                  </a:lnTo>
                  <a:lnTo>
                    <a:pt x="253855" y="95713"/>
                  </a:lnTo>
                  <a:lnTo>
                    <a:pt x="229420" y="136014"/>
                  </a:lnTo>
                  <a:lnTo>
                    <a:pt x="213022" y="181726"/>
                  </a:lnTo>
                  <a:lnTo>
                    <a:pt x="6945" y="1009763"/>
                  </a:lnTo>
                  <a:lnTo>
                    <a:pt x="0" y="1057826"/>
                  </a:lnTo>
                  <a:lnTo>
                    <a:pt x="2693" y="1104871"/>
                  </a:lnTo>
                  <a:lnTo>
                    <a:pt x="14322" y="1149729"/>
                  </a:lnTo>
                  <a:lnTo>
                    <a:pt x="34182" y="1191230"/>
                  </a:lnTo>
                  <a:lnTo>
                    <a:pt x="61569" y="1228205"/>
                  </a:lnTo>
                  <a:lnTo>
                    <a:pt x="95779" y="1259486"/>
                  </a:lnTo>
                  <a:lnTo>
                    <a:pt x="136107" y="1283905"/>
                  </a:lnTo>
                  <a:lnTo>
                    <a:pt x="181851" y="1300291"/>
                  </a:lnTo>
                  <a:lnTo>
                    <a:pt x="1597972" y="1652238"/>
                  </a:lnTo>
                  <a:lnTo>
                    <a:pt x="1646069" y="16591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711901" y="6312838"/>
              <a:ext cx="1862455" cy="1995170"/>
            </a:xfrm>
            <a:custGeom>
              <a:avLst/>
              <a:gdLst/>
              <a:ahLst/>
              <a:cxnLst/>
              <a:rect l="l" t="t" r="r" b="b"/>
              <a:pathLst>
                <a:path w="1862455" h="1995170">
                  <a:moveTo>
                    <a:pt x="1402538" y="1994839"/>
                  </a:moveTo>
                  <a:lnTo>
                    <a:pt x="1445934" y="1979034"/>
                  </a:lnTo>
                  <a:lnTo>
                    <a:pt x="1480234" y="1948117"/>
                  </a:lnTo>
                  <a:lnTo>
                    <a:pt x="1500743" y="1904915"/>
                  </a:lnTo>
                  <a:lnTo>
                    <a:pt x="1859763" y="462352"/>
                  </a:lnTo>
                  <a:lnTo>
                    <a:pt x="1861896" y="414585"/>
                  </a:lnTo>
                  <a:lnTo>
                    <a:pt x="1846079" y="371219"/>
                  </a:lnTo>
                  <a:lnTo>
                    <a:pt x="1815142" y="336943"/>
                  </a:lnTo>
                  <a:lnTo>
                    <a:pt x="1771909" y="316448"/>
                  </a:lnTo>
                  <a:lnTo>
                    <a:pt x="507157" y="2130"/>
                  </a:lnTo>
                  <a:lnTo>
                    <a:pt x="459358" y="0"/>
                  </a:lnTo>
                  <a:lnTo>
                    <a:pt x="415961" y="15805"/>
                  </a:lnTo>
                  <a:lnTo>
                    <a:pt x="381662" y="46721"/>
                  </a:lnTo>
                  <a:lnTo>
                    <a:pt x="361153" y="89924"/>
                  </a:lnTo>
                  <a:lnTo>
                    <a:pt x="2132" y="1532487"/>
                  </a:lnTo>
                  <a:lnTo>
                    <a:pt x="0" y="1580254"/>
                  </a:lnTo>
                  <a:lnTo>
                    <a:pt x="15816" y="1623620"/>
                  </a:lnTo>
                  <a:lnTo>
                    <a:pt x="46754" y="1657896"/>
                  </a:lnTo>
                  <a:lnTo>
                    <a:pt x="89986" y="1678391"/>
                  </a:lnTo>
                  <a:lnTo>
                    <a:pt x="1354738" y="1992708"/>
                  </a:lnTo>
                  <a:lnTo>
                    <a:pt x="1402538" y="1994839"/>
                  </a:lnTo>
                  <a:close/>
                </a:path>
              </a:pathLst>
            </a:custGeom>
            <a:solidFill>
              <a:srgbClr val="E958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908679" y="6590030"/>
              <a:ext cx="662940" cy="1715770"/>
            </a:xfrm>
            <a:custGeom>
              <a:avLst/>
              <a:gdLst/>
              <a:ahLst/>
              <a:cxnLst/>
              <a:rect l="l" t="t" r="r" b="b"/>
              <a:pathLst>
                <a:path w="662940" h="1715770">
                  <a:moveTo>
                    <a:pt x="185602" y="1715179"/>
                  </a:moveTo>
                  <a:lnTo>
                    <a:pt x="226818" y="1705376"/>
                  </a:lnTo>
                  <a:lnTo>
                    <a:pt x="262780" y="1683751"/>
                  </a:lnTo>
                  <a:lnTo>
                    <a:pt x="290751" y="1651949"/>
                  </a:lnTo>
                  <a:lnTo>
                    <a:pt x="307995" y="1611615"/>
                  </a:lnTo>
                  <a:lnTo>
                    <a:pt x="658983" y="201268"/>
                  </a:lnTo>
                  <a:lnTo>
                    <a:pt x="662661" y="157564"/>
                  </a:lnTo>
                  <a:lnTo>
                    <a:pt x="652859" y="116376"/>
                  </a:lnTo>
                  <a:lnTo>
                    <a:pt x="631223" y="80439"/>
                  </a:lnTo>
                  <a:lnTo>
                    <a:pt x="599401" y="52488"/>
                  </a:lnTo>
                  <a:lnTo>
                    <a:pt x="559040" y="35256"/>
                  </a:lnTo>
                  <a:lnTo>
                    <a:pt x="417171" y="0"/>
                  </a:lnTo>
                  <a:lnTo>
                    <a:pt x="0" y="1676260"/>
                  </a:lnTo>
                  <a:lnTo>
                    <a:pt x="141868" y="1711516"/>
                  </a:lnTo>
                  <a:lnTo>
                    <a:pt x="185602" y="1715179"/>
                  </a:lnTo>
                  <a:close/>
                </a:path>
              </a:pathLst>
            </a:custGeom>
            <a:solidFill>
              <a:srgbClr val="E745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515558" y="4777955"/>
              <a:ext cx="1661795" cy="3467735"/>
            </a:xfrm>
            <a:custGeom>
              <a:avLst/>
              <a:gdLst/>
              <a:ahLst/>
              <a:cxnLst/>
              <a:rect l="l" t="t" r="r" b="b"/>
              <a:pathLst>
                <a:path w="1661794" h="3467734">
                  <a:moveTo>
                    <a:pt x="764374" y="1633054"/>
                  </a:moveTo>
                  <a:lnTo>
                    <a:pt x="753757" y="1588427"/>
                  </a:lnTo>
                  <a:lnTo>
                    <a:pt x="730313" y="1549488"/>
                  </a:lnTo>
                  <a:lnTo>
                    <a:pt x="695833" y="1519212"/>
                  </a:lnTo>
                  <a:lnTo>
                    <a:pt x="652094" y="1500530"/>
                  </a:lnTo>
                  <a:lnTo>
                    <a:pt x="183984" y="1384185"/>
                  </a:lnTo>
                  <a:lnTo>
                    <a:pt x="136588" y="1380197"/>
                  </a:lnTo>
                  <a:lnTo>
                    <a:pt x="91935" y="1390815"/>
                  </a:lnTo>
                  <a:lnTo>
                    <a:pt x="52971" y="1414246"/>
                  </a:lnTo>
                  <a:lnTo>
                    <a:pt x="22656" y="1448701"/>
                  </a:lnTo>
                  <a:lnTo>
                    <a:pt x="3975" y="1492402"/>
                  </a:lnTo>
                  <a:lnTo>
                    <a:pt x="0" y="1539760"/>
                  </a:lnTo>
                  <a:lnTo>
                    <a:pt x="10617" y="1584388"/>
                  </a:lnTo>
                  <a:lnTo>
                    <a:pt x="34061" y="1623326"/>
                  </a:lnTo>
                  <a:lnTo>
                    <a:pt x="68541" y="1653616"/>
                  </a:lnTo>
                  <a:lnTo>
                    <a:pt x="112268" y="1672285"/>
                  </a:lnTo>
                  <a:lnTo>
                    <a:pt x="580390" y="1788642"/>
                  </a:lnTo>
                  <a:lnTo>
                    <a:pt x="627786" y="1792617"/>
                  </a:lnTo>
                  <a:lnTo>
                    <a:pt x="672452" y="1782013"/>
                  </a:lnTo>
                  <a:lnTo>
                    <a:pt x="711415" y="1758594"/>
                  </a:lnTo>
                  <a:lnTo>
                    <a:pt x="741718" y="1724126"/>
                  </a:lnTo>
                  <a:lnTo>
                    <a:pt x="760399" y="1680413"/>
                  </a:lnTo>
                  <a:lnTo>
                    <a:pt x="764374" y="1633054"/>
                  </a:lnTo>
                  <a:close/>
                </a:path>
                <a:path w="1661794" h="3467734">
                  <a:moveTo>
                    <a:pt x="820432" y="2308834"/>
                  </a:moveTo>
                  <a:lnTo>
                    <a:pt x="816152" y="2259761"/>
                  </a:lnTo>
                  <a:lnTo>
                    <a:pt x="781240" y="2196033"/>
                  </a:lnTo>
                  <a:lnTo>
                    <a:pt x="745159" y="2167661"/>
                  </a:lnTo>
                  <a:lnTo>
                    <a:pt x="702589" y="2151697"/>
                  </a:lnTo>
                  <a:lnTo>
                    <a:pt x="656742" y="2149386"/>
                  </a:lnTo>
                  <a:lnTo>
                    <a:pt x="610870" y="2161921"/>
                  </a:lnTo>
                  <a:lnTo>
                    <a:pt x="171729" y="2361450"/>
                  </a:lnTo>
                  <a:lnTo>
                    <a:pt x="132143" y="2387777"/>
                  </a:lnTo>
                  <a:lnTo>
                    <a:pt x="103759" y="2423820"/>
                  </a:lnTo>
                  <a:lnTo>
                    <a:pt x="87795" y="2466378"/>
                  </a:lnTo>
                  <a:lnTo>
                    <a:pt x="85471" y="2512187"/>
                  </a:lnTo>
                  <a:lnTo>
                    <a:pt x="97993" y="2558034"/>
                  </a:lnTo>
                  <a:lnTo>
                    <a:pt x="124333" y="2597607"/>
                  </a:lnTo>
                  <a:lnTo>
                    <a:pt x="160413" y="2625979"/>
                  </a:lnTo>
                  <a:lnTo>
                    <a:pt x="202996" y="2641930"/>
                  </a:lnTo>
                  <a:lnTo>
                    <a:pt x="248831" y="2644254"/>
                  </a:lnTo>
                  <a:lnTo>
                    <a:pt x="294703" y="2631719"/>
                  </a:lnTo>
                  <a:lnTo>
                    <a:pt x="733844" y="2432177"/>
                  </a:lnTo>
                  <a:lnTo>
                    <a:pt x="787311" y="2391079"/>
                  </a:lnTo>
                  <a:lnTo>
                    <a:pt x="816521" y="2332786"/>
                  </a:lnTo>
                  <a:lnTo>
                    <a:pt x="820432" y="2308834"/>
                  </a:lnTo>
                  <a:close/>
                </a:path>
                <a:path w="1661794" h="3467734">
                  <a:moveTo>
                    <a:pt x="1096441" y="1092022"/>
                  </a:moveTo>
                  <a:lnTo>
                    <a:pt x="1083373" y="1027493"/>
                  </a:lnTo>
                  <a:lnTo>
                    <a:pt x="771144" y="616102"/>
                  </a:lnTo>
                  <a:lnTo>
                    <a:pt x="736498" y="583552"/>
                  </a:lnTo>
                  <a:lnTo>
                    <a:pt x="694905" y="564134"/>
                  </a:lnTo>
                  <a:lnTo>
                    <a:pt x="649808" y="558292"/>
                  </a:lnTo>
                  <a:lnTo>
                    <a:pt x="604647" y="566483"/>
                  </a:lnTo>
                  <a:lnTo>
                    <a:pt x="562825" y="589140"/>
                  </a:lnTo>
                  <a:lnTo>
                    <a:pt x="530275" y="623773"/>
                  </a:lnTo>
                  <a:lnTo>
                    <a:pt x="510857" y="665340"/>
                  </a:lnTo>
                  <a:lnTo>
                    <a:pt x="505015" y="710412"/>
                  </a:lnTo>
                  <a:lnTo>
                    <a:pt x="513194" y="755535"/>
                  </a:lnTo>
                  <a:lnTo>
                    <a:pt x="535851" y="797306"/>
                  </a:lnTo>
                  <a:lnTo>
                    <a:pt x="830287" y="1179156"/>
                  </a:lnTo>
                  <a:lnTo>
                    <a:pt x="864946" y="1211694"/>
                  </a:lnTo>
                  <a:lnTo>
                    <a:pt x="906526" y="1231112"/>
                  </a:lnTo>
                  <a:lnTo>
                    <a:pt x="951623" y="1236954"/>
                  </a:lnTo>
                  <a:lnTo>
                    <a:pt x="996797" y="1228763"/>
                  </a:lnTo>
                  <a:lnTo>
                    <a:pt x="1038606" y="1206119"/>
                  </a:lnTo>
                  <a:lnTo>
                    <a:pt x="1072743" y="1169060"/>
                  </a:lnTo>
                  <a:lnTo>
                    <a:pt x="1092060" y="1124458"/>
                  </a:lnTo>
                  <a:lnTo>
                    <a:pt x="1096441" y="1092022"/>
                  </a:lnTo>
                  <a:close/>
                </a:path>
                <a:path w="1661794" h="3467734">
                  <a:moveTo>
                    <a:pt x="1137615" y="2869984"/>
                  </a:moveTo>
                  <a:lnTo>
                    <a:pt x="1124419" y="2822041"/>
                  </a:lnTo>
                  <a:lnTo>
                    <a:pt x="1095946" y="2780881"/>
                  </a:lnTo>
                  <a:lnTo>
                    <a:pt x="1053680" y="2750769"/>
                  </a:lnTo>
                  <a:lnTo>
                    <a:pt x="1008049" y="2737421"/>
                  </a:lnTo>
                  <a:lnTo>
                    <a:pt x="962164" y="2738920"/>
                  </a:lnTo>
                  <a:lnTo>
                    <a:pt x="919302" y="2754109"/>
                  </a:lnTo>
                  <a:lnTo>
                    <a:pt x="882726" y="2781833"/>
                  </a:lnTo>
                  <a:lnTo>
                    <a:pt x="855700" y="2820924"/>
                  </a:lnTo>
                  <a:lnTo>
                    <a:pt x="648233" y="3256140"/>
                  </a:lnTo>
                  <a:lnTo>
                    <a:pt x="634860" y="3301771"/>
                  </a:lnTo>
                  <a:lnTo>
                    <a:pt x="636346" y="3347618"/>
                  </a:lnTo>
                  <a:lnTo>
                    <a:pt x="651560" y="3390442"/>
                  </a:lnTo>
                  <a:lnTo>
                    <a:pt x="679310" y="3426980"/>
                  </a:lnTo>
                  <a:lnTo>
                    <a:pt x="718439" y="3453993"/>
                  </a:lnTo>
                  <a:lnTo>
                    <a:pt x="764082" y="3467341"/>
                  </a:lnTo>
                  <a:lnTo>
                    <a:pt x="809967" y="3465842"/>
                  </a:lnTo>
                  <a:lnTo>
                    <a:pt x="852830" y="3450653"/>
                  </a:lnTo>
                  <a:lnTo>
                    <a:pt x="889406" y="3422929"/>
                  </a:lnTo>
                  <a:lnTo>
                    <a:pt x="916432" y="3383826"/>
                  </a:lnTo>
                  <a:lnTo>
                    <a:pt x="1127010" y="2941663"/>
                  </a:lnTo>
                  <a:lnTo>
                    <a:pt x="1137615" y="2869984"/>
                  </a:lnTo>
                  <a:close/>
                </a:path>
                <a:path w="1661794" h="3467734">
                  <a:moveTo>
                    <a:pt x="1661668" y="154673"/>
                  </a:moveTo>
                  <a:lnTo>
                    <a:pt x="1656118" y="107480"/>
                  </a:lnTo>
                  <a:lnTo>
                    <a:pt x="1636801" y="65862"/>
                  </a:lnTo>
                  <a:lnTo>
                    <a:pt x="1606054" y="32372"/>
                  </a:lnTo>
                  <a:lnTo>
                    <a:pt x="1566227" y="9575"/>
                  </a:lnTo>
                  <a:lnTo>
                    <a:pt x="1519643" y="0"/>
                  </a:lnTo>
                  <a:lnTo>
                    <a:pt x="1472399" y="5537"/>
                  </a:lnTo>
                  <a:lnTo>
                    <a:pt x="1430769" y="24853"/>
                  </a:lnTo>
                  <a:lnTo>
                    <a:pt x="1397279" y="55575"/>
                  </a:lnTo>
                  <a:lnTo>
                    <a:pt x="1374457" y="95377"/>
                  </a:lnTo>
                  <a:lnTo>
                    <a:pt x="1364856" y="141922"/>
                  </a:lnTo>
                  <a:lnTo>
                    <a:pt x="1344142" y="623531"/>
                  </a:lnTo>
                  <a:lnTo>
                    <a:pt x="1349692" y="670737"/>
                  </a:lnTo>
                  <a:lnTo>
                    <a:pt x="1369021" y="712355"/>
                  </a:lnTo>
                  <a:lnTo>
                    <a:pt x="1399768" y="745832"/>
                  </a:lnTo>
                  <a:lnTo>
                    <a:pt x="1439595" y="768642"/>
                  </a:lnTo>
                  <a:lnTo>
                    <a:pt x="1486179" y="778217"/>
                  </a:lnTo>
                  <a:lnTo>
                    <a:pt x="1537614" y="771398"/>
                  </a:lnTo>
                  <a:lnTo>
                    <a:pt x="1582077" y="748360"/>
                  </a:lnTo>
                  <a:lnTo>
                    <a:pt x="1616214" y="712165"/>
                  </a:lnTo>
                  <a:lnTo>
                    <a:pt x="1636687" y="665886"/>
                  </a:lnTo>
                  <a:lnTo>
                    <a:pt x="1661668" y="154673"/>
                  </a:lnTo>
                  <a:close/>
                </a:path>
              </a:pathLst>
            </a:custGeom>
            <a:solidFill>
              <a:srgbClr val="F1BE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083194" y="8911386"/>
              <a:ext cx="1376680" cy="1376045"/>
            </a:xfrm>
            <a:custGeom>
              <a:avLst/>
              <a:gdLst/>
              <a:ahLst/>
              <a:cxnLst/>
              <a:rect l="l" t="t" r="r" b="b"/>
              <a:pathLst>
                <a:path w="1376680" h="1376045">
                  <a:moveTo>
                    <a:pt x="1306360" y="1364932"/>
                  </a:moveTo>
                  <a:lnTo>
                    <a:pt x="1302232" y="1318907"/>
                  </a:lnTo>
                  <a:lnTo>
                    <a:pt x="1290332" y="1275600"/>
                  </a:lnTo>
                  <a:lnTo>
                    <a:pt x="1271384" y="1235722"/>
                  </a:lnTo>
                  <a:lnTo>
                    <a:pt x="1246111" y="1199984"/>
                  </a:lnTo>
                  <a:lnTo>
                    <a:pt x="1215237" y="1169136"/>
                  </a:lnTo>
                  <a:lnTo>
                    <a:pt x="1179487" y="1143889"/>
                  </a:lnTo>
                  <a:lnTo>
                    <a:pt x="1139571" y="1124953"/>
                  </a:lnTo>
                  <a:lnTo>
                    <a:pt x="1096238" y="1113066"/>
                  </a:lnTo>
                  <a:lnTo>
                    <a:pt x="1050188" y="1108938"/>
                  </a:lnTo>
                  <a:lnTo>
                    <a:pt x="256171" y="1108938"/>
                  </a:lnTo>
                  <a:lnTo>
                    <a:pt x="210121" y="1113066"/>
                  </a:lnTo>
                  <a:lnTo>
                    <a:pt x="166789" y="1124953"/>
                  </a:lnTo>
                  <a:lnTo>
                    <a:pt x="126873" y="1143889"/>
                  </a:lnTo>
                  <a:lnTo>
                    <a:pt x="91122" y="1169149"/>
                  </a:lnTo>
                  <a:lnTo>
                    <a:pt x="60248" y="1199997"/>
                  </a:lnTo>
                  <a:lnTo>
                    <a:pt x="34975" y="1235722"/>
                  </a:lnTo>
                  <a:lnTo>
                    <a:pt x="16027" y="1275613"/>
                  </a:lnTo>
                  <a:lnTo>
                    <a:pt x="4127" y="1318920"/>
                  </a:lnTo>
                  <a:lnTo>
                    <a:pt x="12" y="1364932"/>
                  </a:lnTo>
                  <a:lnTo>
                    <a:pt x="12" y="1375613"/>
                  </a:lnTo>
                  <a:lnTo>
                    <a:pt x="1306360" y="1375613"/>
                  </a:lnTo>
                  <a:lnTo>
                    <a:pt x="1306360" y="1364932"/>
                  </a:lnTo>
                  <a:close/>
                </a:path>
                <a:path w="1376680" h="1376045">
                  <a:moveTo>
                    <a:pt x="1306360" y="810463"/>
                  </a:moveTo>
                  <a:lnTo>
                    <a:pt x="1302232" y="764438"/>
                  </a:lnTo>
                  <a:lnTo>
                    <a:pt x="1290332" y="721131"/>
                  </a:lnTo>
                  <a:lnTo>
                    <a:pt x="1271384" y="681253"/>
                  </a:lnTo>
                  <a:lnTo>
                    <a:pt x="1246111" y="645515"/>
                  </a:lnTo>
                  <a:lnTo>
                    <a:pt x="1215237" y="614667"/>
                  </a:lnTo>
                  <a:lnTo>
                    <a:pt x="1179487" y="589419"/>
                  </a:lnTo>
                  <a:lnTo>
                    <a:pt x="1139571" y="570484"/>
                  </a:lnTo>
                  <a:lnTo>
                    <a:pt x="1096238" y="558596"/>
                  </a:lnTo>
                  <a:lnTo>
                    <a:pt x="1050188" y="554469"/>
                  </a:lnTo>
                  <a:lnTo>
                    <a:pt x="256171" y="554469"/>
                  </a:lnTo>
                  <a:lnTo>
                    <a:pt x="210121" y="558596"/>
                  </a:lnTo>
                  <a:lnTo>
                    <a:pt x="166789" y="570484"/>
                  </a:lnTo>
                  <a:lnTo>
                    <a:pt x="126873" y="589419"/>
                  </a:lnTo>
                  <a:lnTo>
                    <a:pt x="91122" y="614680"/>
                  </a:lnTo>
                  <a:lnTo>
                    <a:pt x="60248" y="645528"/>
                  </a:lnTo>
                  <a:lnTo>
                    <a:pt x="34975" y="681266"/>
                  </a:lnTo>
                  <a:lnTo>
                    <a:pt x="16027" y="721144"/>
                  </a:lnTo>
                  <a:lnTo>
                    <a:pt x="4127" y="764451"/>
                  </a:lnTo>
                  <a:lnTo>
                    <a:pt x="0" y="810463"/>
                  </a:lnTo>
                  <a:lnTo>
                    <a:pt x="0" y="852919"/>
                  </a:lnTo>
                  <a:lnTo>
                    <a:pt x="4127" y="898931"/>
                  </a:lnTo>
                  <a:lnTo>
                    <a:pt x="16040" y="942238"/>
                  </a:lnTo>
                  <a:lnTo>
                    <a:pt x="34988" y="982116"/>
                  </a:lnTo>
                  <a:lnTo>
                    <a:pt x="60261" y="1017841"/>
                  </a:lnTo>
                  <a:lnTo>
                    <a:pt x="91135" y="1048702"/>
                  </a:lnTo>
                  <a:lnTo>
                    <a:pt x="126885" y="1073962"/>
                  </a:lnTo>
                  <a:lnTo>
                    <a:pt x="166789" y="1092898"/>
                  </a:lnTo>
                  <a:lnTo>
                    <a:pt x="210134" y="1104785"/>
                  </a:lnTo>
                  <a:lnTo>
                    <a:pt x="256171" y="1108913"/>
                  </a:lnTo>
                  <a:lnTo>
                    <a:pt x="1050188" y="1108913"/>
                  </a:lnTo>
                  <a:lnTo>
                    <a:pt x="1096251" y="1104785"/>
                  </a:lnTo>
                  <a:lnTo>
                    <a:pt x="1139583" y="1092898"/>
                  </a:lnTo>
                  <a:lnTo>
                    <a:pt x="1179499" y="1073962"/>
                  </a:lnTo>
                  <a:lnTo>
                    <a:pt x="1215250" y="1048702"/>
                  </a:lnTo>
                  <a:lnTo>
                    <a:pt x="1246124" y="1017841"/>
                  </a:lnTo>
                  <a:lnTo>
                    <a:pt x="1271397" y="982116"/>
                  </a:lnTo>
                  <a:lnTo>
                    <a:pt x="1290332" y="942238"/>
                  </a:lnTo>
                  <a:lnTo>
                    <a:pt x="1302232" y="898931"/>
                  </a:lnTo>
                  <a:lnTo>
                    <a:pt x="1306360" y="852919"/>
                  </a:lnTo>
                  <a:lnTo>
                    <a:pt x="1306360" y="810463"/>
                  </a:lnTo>
                  <a:close/>
                </a:path>
                <a:path w="1376680" h="1376045">
                  <a:moveTo>
                    <a:pt x="1376603" y="255993"/>
                  </a:moveTo>
                  <a:lnTo>
                    <a:pt x="1372476" y="209969"/>
                  </a:lnTo>
                  <a:lnTo>
                    <a:pt x="1360576" y="166662"/>
                  </a:lnTo>
                  <a:lnTo>
                    <a:pt x="1341628" y="126784"/>
                  </a:lnTo>
                  <a:lnTo>
                    <a:pt x="1316355" y="91046"/>
                  </a:lnTo>
                  <a:lnTo>
                    <a:pt x="1285481" y="60198"/>
                  </a:lnTo>
                  <a:lnTo>
                    <a:pt x="1249718" y="34950"/>
                  </a:lnTo>
                  <a:lnTo>
                    <a:pt x="1209814" y="16014"/>
                  </a:lnTo>
                  <a:lnTo>
                    <a:pt x="1166482" y="4127"/>
                  </a:lnTo>
                  <a:lnTo>
                    <a:pt x="1120432" y="0"/>
                  </a:lnTo>
                  <a:lnTo>
                    <a:pt x="326415" y="0"/>
                  </a:lnTo>
                  <a:lnTo>
                    <a:pt x="280365" y="4127"/>
                  </a:lnTo>
                  <a:lnTo>
                    <a:pt x="237020" y="16014"/>
                  </a:lnTo>
                  <a:lnTo>
                    <a:pt x="197116" y="34950"/>
                  </a:lnTo>
                  <a:lnTo>
                    <a:pt x="161366" y="60210"/>
                  </a:lnTo>
                  <a:lnTo>
                    <a:pt x="130492" y="91059"/>
                  </a:lnTo>
                  <a:lnTo>
                    <a:pt x="105219" y="126796"/>
                  </a:lnTo>
                  <a:lnTo>
                    <a:pt x="86271" y="166674"/>
                  </a:lnTo>
                  <a:lnTo>
                    <a:pt x="74371" y="209981"/>
                  </a:lnTo>
                  <a:lnTo>
                    <a:pt x="70243" y="255993"/>
                  </a:lnTo>
                  <a:lnTo>
                    <a:pt x="70243" y="298450"/>
                  </a:lnTo>
                  <a:lnTo>
                    <a:pt x="74371" y="344462"/>
                  </a:lnTo>
                  <a:lnTo>
                    <a:pt x="86271" y="387769"/>
                  </a:lnTo>
                  <a:lnTo>
                    <a:pt x="105219" y="427647"/>
                  </a:lnTo>
                  <a:lnTo>
                    <a:pt x="130492" y="463372"/>
                  </a:lnTo>
                  <a:lnTo>
                    <a:pt x="161366" y="494233"/>
                  </a:lnTo>
                  <a:lnTo>
                    <a:pt x="197116" y="519493"/>
                  </a:lnTo>
                  <a:lnTo>
                    <a:pt x="237020" y="538429"/>
                  </a:lnTo>
                  <a:lnTo>
                    <a:pt x="280365" y="550316"/>
                  </a:lnTo>
                  <a:lnTo>
                    <a:pt x="326415" y="554443"/>
                  </a:lnTo>
                  <a:lnTo>
                    <a:pt x="1120432" y="554443"/>
                  </a:lnTo>
                  <a:lnTo>
                    <a:pt x="1166482" y="550316"/>
                  </a:lnTo>
                  <a:lnTo>
                    <a:pt x="1209827" y="538429"/>
                  </a:lnTo>
                  <a:lnTo>
                    <a:pt x="1249730" y="519493"/>
                  </a:lnTo>
                  <a:lnTo>
                    <a:pt x="1285494" y="494233"/>
                  </a:lnTo>
                  <a:lnTo>
                    <a:pt x="1316367" y="463372"/>
                  </a:lnTo>
                  <a:lnTo>
                    <a:pt x="1341628" y="427647"/>
                  </a:lnTo>
                  <a:lnTo>
                    <a:pt x="1360576" y="387769"/>
                  </a:lnTo>
                  <a:lnTo>
                    <a:pt x="1372476" y="344462"/>
                  </a:lnTo>
                  <a:lnTo>
                    <a:pt x="1376603" y="298450"/>
                  </a:lnTo>
                  <a:lnTo>
                    <a:pt x="1376603" y="255993"/>
                  </a:lnTo>
                  <a:close/>
                </a:path>
              </a:pathLst>
            </a:custGeom>
            <a:solidFill>
              <a:srgbClr val="F7B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300268" y="10056879"/>
              <a:ext cx="103572" cy="2301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114372" y="8953067"/>
              <a:ext cx="1345565" cy="1068070"/>
            </a:xfrm>
            <a:custGeom>
              <a:avLst/>
              <a:gdLst/>
              <a:ahLst/>
              <a:cxnLst/>
              <a:rect l="l" t="t" r="r" b="b"/>
              <a:pathLst>
                <a:path w="1345565" h="1068070">
                  <a:moveTo>
                    <a:pt x="1270304" y="742137"/>
                  </a:moveTo>
                  <a:lnTo>
                    <a:pt x="1265567" y="696442"/>
                  </a:lnTo>
                  <a:lnTo>
                    <a:pt x="1252004" y="653999"/>
                  </a:lnTo>
                  <a:lnTo>
                    <a:pt x="1230591" y="615746"/>
                  </a:lnTo>
                  <a:lnTo>
                    <a:pt x="1202296" y="582650"/>
                  </a:lnTo>
                  <a:lnTo>
                    <a:pt x="1168095" y="555637"/>
                  </a:lnTo>
                  <a:lnTo>
                    <a:pt x="1176185" y="576719"/>
                  </a:lnTo>
                  <a:lnTo>
                    <a:pt x="1182154" y="598754"/>
                  </a:lnTo>
                  <a:lnTo>
                    <a:pt x="1185849" y="621639"/>
                  </a:lnTo>
                  <a:lnTo>
                    <a:pt x="1187119" y="645248"/>
                  </a:lnTo>
                  <a:lnTo>
                    <a:pt x="1187119" y="749147"/>
                  </a:lnTo>
                  <a:lnTo>
                    <a:pt x="1182611" y="793826"/>
                  </a:lnTo>
                  <a:lnTo>
                    <a:pt x="1169682" y="835444"/>
                  </a:lnTo>
                  <a:lnTo>
                    <a:pt x="1149235" y="873099"/>
                  </a:lnTo>
                  <a:lnTo>
                    <a:pt x="1122146" y="905903"/>
                  </a:lnTo>
                  <a:lnTo>
                    <a:pt x="1089317" y="932967"/>
                  </a:lnTo>
                  <a:lnTo>
                    <a:pt x="1051648" y="953401"/>
                  </a:lnTo>
                  <a:lnTo>
                    <a:pt x="1010005" y="966317"/>
                  </a:lnTo>
                  <a:lnTo>
                    <a:pt x="965288" y="970826"/>
                  </a:lnTo>
                  <a:lnTo>
                    <a:pt x="119608" y="970826"/>
                  </a:lnTo>
                  <a:lnTo>
                    <a:pt x="87172" y="968438"/>
                  </a:lnTo>
                  <a:lnTo>
                    <a:pt x="56222" y="961542"/>
                  </a:lnTo>
                  <a:lnTo>
                    <a:pt x="27051" y="950493"/>
                  </a:lnTo>
                  <a:lnTo>
                    <a:pt x="0" y="935647"/>
                  </a:lnTo>
                  <a:lnTo>
                    <a:pt x="25628" y="979233"/>
                  </a:lnTo>
                  <a:lnTo>
                    <a:pt x="60185" y="1015720"/>
                  </a:lnTo>
                  <a:lnTo>
                    <a:pt x="102196" y="1043609"/>
                  </a:lnTo>
                  <a:lnTo>
                    <a:pt x="150228" y="1061440"/>
                  </a:lnTo>
                  <a:lnTo>
                    <a:pt x="202793" y="1067714"/>
                  </a:lnTo>
                  <a:lnTo>
                    <a:pt x="1048473" y="1067714"/>
                  </a:lnTo>
                  <a:lnTo>
                    <a:pt x="1093190" y="1063205"/>
                  </a:lnTo>
                  <a:lnTo>
                    <a:pt x="1134821" y="1050290"/>
                  </a:lnTo>
                  <a:lnTo>
                    <a:pt x="1172502" y="1029855"/>
                  </a:lnTo>
                  <a:lnTo>
                    <a:pt x="1205331" y="1002792"/>
                  </a:lnTo>
                  <a:lnTo>
                    <a:pt x="1232420" y="969975"/>
                  </a:lnTo>
                  <a:lnTo>
                    <a:pt x="1252867" y="932332"/>
                  </a:lnTo>
                  <a:lnTo>
                    <a:pt x="1265796" y="890714"/>
                  </a:lnTo>
                  <a:lnTo>
                    <a:pt x="1270304" y="846035"/>
                  </a:lnTo>
                  <a:lnTo>
                    <a:pt x="1270304" y="742137"/>
                  </a:lnTo>
                  <a:close/>
                </a:path>
                <a:path w="1345565" h="1068070">
                  <a:moveTo>
                    <a:pt x="1345425" y="186766"/>
                  </a:moveTo>
                  <a:lnTo>
                    <a:pt x="1340688" y="140982"/>
                  </a:lnTo>
                  <a:lnTo>
                    <a:pt x="1327111" y="98488"/>
                  </a:lnTo>
                  <a:lnTo>
                    <a:pt x="1305674" y="60185"/>
                  </a:lnTo>
                  <a:lnTo>
                    <a:pt x="1277340" y="27051"/>
                  </a:lnTo>
                  <a:lnTo>
                    <a:pt x="1243076" y="0"/>
                  </a:lnTo>
                  <a:lnTo>
                    <a:pt x="1251191" y="21107"/>
                  </a:lnTo>
                  <a:lnTo>
                    <a:pt x="1257173" y="43167"/>
                  </a:lnTo>
                  <a:lnTo>
                    <a:pt x="1260868" y="66078"/>
                  </a:lnTo>
                  <a:lnTo>
                    <a:pt x="1262138" y="89712"/>
                  </a:lnTo>
                  <a:lnTo>
                    <a:pt x="1262138" y="193776"/>
                  </a:lnTo>
                  <a:lnTo>
                    <a:pt x="1257617" y="238506"/>
                  </a:lnTo>
                  <a:lnTo>
                    <a:pt x="1244676" y="280162"/>
                  </a:lnTo>
                  <a:lnTo>
                    <a:pt x="1224203" y="317868"/>
                  </a:lnTo>
                  <a:lnTo>
                    <a:pt x="1197076" y="350723"/>
                  </a:lnTo>
                  <a:lnTo>
                    <a:pt x="1164209" y="377825"/>
                  </a:lnTo>
                  <a:lnTo>
                    <a:pt x="1126477" y="398297"/>
                  </a:lnTo>
                  <a:lnTo>
                    <a:pt x="1084783" y="411226"/>
                  </a:lnTo>
                  <a:lnTo>
                    <a:pt x="1040015" y="415734"/>
                  </a:lnTo>
                  <a:lnTo>
                    <a:pt x="193154" y="415734"/>
                  </a:lnTo>
                  <a:lnTo>
                    <a:pt x="160680" y="413359"/>
                  </a:lnTo>
                  <a:lnTo>
                    <a:pt x="129679" y="406450"/>
                  </a:lnTo>
                  <a:lnTo>
                    <a:pt x="100482" y="395389"/>
                  </a:lnTo>
                  <a:lnTo>
                    <a:pt x="73393" y="380530"/>
                  </a:lnTo>
                  <a:lnTo>
                    <a:pt x="99047" y="424192"/>
                  </a:lnTo>
                  <a:lnTo>
                    <a:pt x="133654" y="460730"/>
                  </a:lnTo>
                  <a:lnTo>
                    <a:pt x="175729" y="488657"/>
                  </a:lnTo>
                  <a:lnTo>
                    <a:pt x="223824" y="506514"/>
                  </a:lnTo>
                  <a:lnTo>
                    <a:pt x="276453" y="512787"/>
                  </a:lnTo>
                  <a:lnTo>
                    <a:pt x="1123315" y="512787"/>
                  </a:lnTo>
                  <a:lnTo>
                    <a:pt x="1168069" y="508279"/>
                  </a:lnTo>
                  <a:lnTo>
                    <a:pt x="1209776" y="495338"/>
                  </a:lnTo>
                  <a:lnTo>
                    <a:pt x="1247495" y="474878"/>
                  </a:lnTo>
                  <a:lnTo>
                    <a:pt x="1280375" y="447776"/>
                  </a:lnTo>
                  <a:lnTo>
                    <a:pt x="1307490" y="414934"/>
                  </a:lnTo>
                  <a:lnTo>
                    <a:pt x="1327975" y="377228"/>
                  </a:lnTo>
                  <a:lnTo>
                    <a:pt x="1340916" y="335559"/>
                  </a:lnTo>
                  <a:lnTo>
                    <a:pt x="1345425" y="290817"/>
                  </a:lnTo>
                  <a:lnTo>
                    <a:pt x="1345425" y="186766"/>
                  </a:lnTo>
                  <a:close/>
                </a:path>
              </a:pathLst>
            </a:custGeom>
            <a:solidFill>
              <a:srgbClr val="E4A2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621036" y="9155504"/>
              <a:ext cx="667385" cy="1131570"/>
            </a:xfrm>
            <a:custGeom>
              <a:avLst/>
              <a:gdLst/>
              <a:ahLst/>
              <a:cxnLst/>
              <a:rect l="l" t="t" r="r" b="b"/>
              <a:pathLst>
                <a:path w="667384" h="1131570">
                  <a:moveTo>
                    <a:pt x="0" y="1131495"/>
                  </a:moveTo>
                  <a:lnTo>
                    <a:pt x="0" y="0"/>
                  </a:lnTo>
                  <a:lnTo>
                    <a:pt x="666962" y="0"/>
                  </a:lnTo>
                  <a:lnTo>
                    <a:pt x="666962" y="1131495"/>
                  </a:lnTo>
                  <a:lnTo>
                    <a:pt x="0" y="1131495"/>
                  </a:lnTo>
                  <a:close/>
                </a:path>
              </a:pathLst>
            </a:custGeom>
            <a:solidFill>
              <a:srgbClr val="677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974863" y="8874763"/>
              <a:ext cx="730885" cy="1412240"/>
            </a:xfrm>
            <a:custGeom>
              <a:avLst/>
              <a:gdLst/>
              <a:ahLst/>
              <a:cxnLst/>
              <a:rect l="l" t="t" r="r" b="b"/>
              <a:pathLst>
                <a:path w="730884" h="1412240">
                  <a:moveTo>
                    <a:pt x="0" y="1412236"/>
                  </a:moveTo>
                  <a:lnTo>
                    <a:pt x="730424" y="1412236"/>
                  </a:lnTo>
                  <a:lnTo>
                    <a:pt x="730424" y="247138"/>
                  </a:lnTo>
                  <a:lnTo>
                    <a:pt x="725399" y="197331"/>
                  </a:lnTo>
                  <a:lnTo>
                    <a:pt x="710989" y="150941"/>
                  </a:lnTo>
                  <a:lnTo>
                    <a:pt x="688187" y="108961"/>
                  </a:lnTo>
                  <a:lnTo>
                    <a:pt x="657988" y="72385"/>
                  </a:lnTo>
                  <a:lnTo>
                    <a:pt x="621387" y="42207"/>
                  </a:lnTo>
                  <a:lnTo>
                    <a:pt x="579378" y="19421"/>
                  </a:lnTo>
                  <a:lnTo>
                    <a:pt x="532956" y="5021"/>
                  </a:lnTo>
                  <a:lnTo>
                    <a:pt x="483115" y="0"/>
                  </a:lnTo>
                  <a:lnTo>
                    <a:pt x="247308" y="0"/>
                  </a:lnTo>
                  <a:lnTo>
                    <a:pt x="197467" y="5021"/>
                  </a:lnTo>
                  <a:lnTo>
                    <a:pt x="151045" y="19421"/>
                  </a:lnTo>
                  <a:lnTo>
                    <a:pt x="109036" y="42207"/>
                  </a:lnTo>
                  <a:lnTo>
                    <a:pt x="72435" y="72385"/>
                  </a:lnTo>
                  <a:lnTo>
                    <a:pt x="42236" y="108961"/>
                  </a:lnTo>
                  <a:lnTo>
                    <a:pt x="19434" y="150941"/>
                  </a:lnTo>
                  <a:lnTo>
                    <a:pt x="5024" y="197331"/>
                  </a:lnTo>
                  <a:lnTo>
                    <a:pt x="0" y="247138"/>
                  </a:lnTo>
                  <a:lnTo>
                    <a:pt x="0" y="1412236"/>
                  </a:lnTo>
                  <a:close/>
                </a:path>
              </a:pathLst>
            </a:custGeom>
            <a:solidFill>
              <a:srgbClr val="374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161779" y="9041416"/>
              <a:ext cx="356870" cy="356870"/>
            </a:xfrm>
            <a:custGeom>
              <a:avLst/>
              <a:gdLst/>
              <a:ahLst/>
              <a:cxnLst/>
              <a:rect l="l" t="t" r="r" b="b"/>
              <a:pathLst>
                <a:path w="356869" h="356870">
                  <a:moveTo>
                    <a:pt x="178296" y="356347"/>
                  </a:moveTo>
                  <a:lnTo>
                    <a:pt x="230052" y="348673"/>
                  </a:lnTo>
                  <a:lnTo>
                    <a:pt x="277358" y="326318"/>
                  </a:lnTo>
                  <a:lnTo>
                    <a:pt x="316114" y="291202"/>
                  </a:lnTo>
                  <a:lnTo>
                    <a:pt x="343008" y="246365"/>
                  </a:lnTo>
                  <a:lnTo>
                    <a:pt x="355734" y="195638"/>
                  </a:lnTo>
                  <a:lnTo>
                    <a:pt x="356592" y="178173"/>
                  </a:lnTo>
                  <a:lnTo>
                    <a:pt x="355734" y="160708"/>
                  </a:lnTo>
                  <a:lnTo>
                    <a:pt x="343008" y="109981"/>
                  </a:lnTo>
                  <a:lnTo>
                    <a:pt x="316114" y="65134"/>
                  </a:lnTo>
                  <a:lnTo>
                    <a:pt x="277358" y="30028"/>
                  </a:lnTo>
                  <a:lnTo>
                    <a:pt x="230052" y="7673"/>
                  </a:lnTo>
                  <a:lnTo>
                    <a:pt x="178296" y="0"/>
                  </a:lnTo>
                  <a:lnTo>
                    <a:pt x="160819" y="856"/>
                  </a:lnTo>
                  <a:lnTo>
                    <a:pt x="110057" y="13574"/>
                  </a:lnTo>
                  <a:lnTo>
                    <a:pt x="65189" y="40449"/>
                  </a:lnTo>
                  <a:lnTo>
                    <a:pt x="30049" y="79179"/>
                  </a:lnTo>
                  <a:lnTo>
                    <a:pt x="7679" y="126452"/>
                  </a:lnTo>
                  <a:lnTo>
                    <a:pt x="0" y="178173"/>
                  </a:lnTo>
                  <a:lnTo>
                    <a:pt x="857" y="195638"/>
                  </a:lnTo>
                  <a:lnTo>
                    <a:pt x="13583" y="246365"/>
                  </a:lnTo>
                  <a:lnTo>
                    <a:pt x="40477" y="291202"/>
                  </a:lnTo>
                  <a:lnTo>
                    <a:pt x="79233" y="326318"/>
                  </a:lnTo>
                  <a:lnTo>
                    <a:pt x="126539" y="348673"/>
                  </a:lnTo>
                  <a:lnTo>
                    <a:pt x="178296" y="356347"/>
                  </a:lnTo>
                  <a:close/>
                </a:path>
              </a:pathLst>
            </a:custGeom>
            <a:solidFill>
              <a:srgbClr val="677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721528" y="384047"/>
            <a:ext cx="11610975" cy="8878570"/>
            <a:chOff x="721528" y="384047"/>
            <a:chExt cx="11610975" cy="8878570"/>
          </a:xfrm>
        </p:grpSpPr>
        <p:sp>
          <p:nvSpPr>
            <p:cNvPr id="22" name="object 22"/>
            <p:cNvSpPr/>
            <p:nvPr/>
          </p:nvSpPr>
          <p:spPr>
            <a:xfrm>
              <a:off x="4687824" y="384047"/>
              <a:ext cx="3709416" cy="21549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21528" y="2337495"/>
              <a:ext cx="11610975" cy="6924675"/>
            </a:xfrm>
            <a:custGeom>
              <a:avLst/>
              <a:gdLst/>
              <a:ahLst/>
              <a:cxnLst/>
              <a:rect l="l" t="t" r="r" b="b"/>
              <a:pathLst>
                <a:path w="11610975" h="6924675">
                  <a:moveTo>
                    <a:pt x="11412567" y="6924659"/>
                  </a:moveTo>
                  <a:lnTo>
                    <a:pt x="198344" y="6924659"/>
                  </a:lnTo>
                  <a:lnTo>
                    <a:pt x="152748" y="6919437"/>
                  </a:lnTo>
                  <a:lnTo>
                    <a:pt x="110954" y="6904553"/>
                  </a:lnTo>
                  <a:lnTo>
                    <a:pt x="74133" y="6881178"/>
                  </a:lnTo>
                  <a:lnTo>
                    <a:pt x="43456" y="6850484"/>
                  </a:lnTo>
                  <a:lnTo>
                    <a:pt x="20094" y="6813642"/>
                  </a:lnTo>
                  <a:lnTo>
                    <a:pt x="5218" y="6771825"/>
                  </a:lnTo>
                  <a:lnTo>
                    <a:pt x="0" y="6726203"/>
                  </a:lnTo>
                  <a:lnTo>
                    <a:pt x="0" y="198456"/>
                  </a:lnTo>
                  <a:lnTo>
                    <a:pt x="5218" y="152834"/>
                  </a:lnTo>
                  <a:lnTo>
                    <a:pt x="20094" y="111016"/>
                  </a:lnTo>
                  <a:lnTo>
                    <a:pt x="43456" y="74175"/>
                  </a:lnTo>
                  <a:lnTo>
                    <a:pt x="74133" y="43481"/>
                  </a:lnTo>
                  <a:lnTo>
                    <a:pt x="110954" y="20105"/>
                  </a:lnTo>
                  <a:lnTo>
                    <a:pt x="152748" y="5221"/>
                  </a:lnTo>
                  <a:lnTo>
                    <a:pt x="198344" y="0"/>
                  </a:lnTo>
                  <a:lnTo>
                    <a:pt x="11412567" y="0"/>
                  </a:lnTo>
                  <a:lnTo>
                    <a:pt x="11458163" y="5221"/>
                  </a:lnTo>
                  <a:lnTo>
                    <a:pt x="11499957" y="20105"/>
                  </a:lnTo>
                  <a:lnTo>
                    <a:pt x="11536778" y="43481"/>
                  </a:lnTo>
                  <a:lnTo>
                    <a:pt x="11567455" y="74175"/>
                  </a:lnTo>
                  <a:lnTo>
                    <a:pt x="11590816" y="111016"/>
                  </a:lnTo>
                  <a:lnTo>
                    <a:pt x="11605692" y="152834"/>
                  </a:lnTo>
                  <a:lnTo>
                    <a:pt x="11610911" y="198456"/>
                  </a:lnTo>
                  <a:lnTo>
                    <a:pt x="11610911" y="6726203"/>
                  </a:lnTo>
                  <a:lnTo>
                    <a:pt x="11605692" y="6771825"/>
                  </a:lnTo>
                  <a:lnTo>
                    <a:pt x="11590816" y="6813642"/>
                  </a:lnTo>
                  <a:lnTo>
                    <a:pt x="11567455" y="6850484"/>
                  </a:lnTo>
                  <a:lnTo>
                    <a:pt x="11536778" y="6881178"/>
                  </a:lnTo>
                  <a:lnTo>
                    <a:pt x="11499957" y="6904553"/>
                  </a:lnTo>
                  <a:lnTo>
                    <a:pt x="11458163" y="6919437"/>
                  </a:lnTo>
                  <a:lnTo>
                    <a:pt x="11412567" y="6924659"/>
                  </a:lnTo>
                  <a:close/>
                </a:path>
              </a:pathLst>
            </a:custGeom>
            <a:solidFill>
              <a:srgbClr val="3C3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15043891" y="0"/>
            <a:ext cx="3244108" cy="2336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99226" y="3192232"/>
            <a:ext cx="11055985" cy="50539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1615" marR="213995" algn="ctr">
              <a:lnSpc>
                <a:spcPct val="116399"/>
              </a:lnSpc>
              <a:spcBef>
                <a:spcPts val="90"/>
              </a:spcBef>
            </a:pPr>
            <a:r>
              <a:rPr sz="4050" spc="-445" dirty="0">
                <a:solidFill>
                  <a:srgbClr val="FFFFFF"/>
                </a:solidFill>
                <a:latin typeface="Arial Black"/>
                <a:cs typeface="Arial Black"/>
              </a:rPr>
              <a:t>It </a:t>
            </a:r>
            <a:r>
              <a:rPr sz="4050" spc="-250" dirty="0">
                <a:solidFill>
                  <a:srgbClr val="FFFFFF"/>
                </a:solidFill>
                <a:latin typeface="Arial Black"/>
                <a:cs typeface="Arial Black"/>
              </a:rPr>
              <a:t>refers </a:t>
            </a:r>
            <a:r>
              <a:rPr sz="4050" spc="-204" dirty="0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sz="4050" spc="-195" dirty="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sz="4050" spc="-150" dirty="0">
                <a:solidFill>
                  <a:srgbClr val="FFFFFF"/>
                </a:solidFill>
                <a:latin typeface="Arial Black"/>
                <a:cs typeface="Arial Black"/>
              </a:rPr>
              <a:t>display </a:t>
            </a:r>
            <a:r>
              <a:rPr sz="4050" spc="-260" dirty="0">
                <a:solidFill>
                  <a:srgbClr val="FFFFFF"/>
                </a:solidFill>
                <a:latin typeface="Arial Black"/>
                <a:cs typeface="Arial Black"/>
              </a:rPr>
              <a:t>box </a:t>
            </a:r>
            <a:r>
              <a:rPr sz="4050" spc="-240" dirty="0">
                <a:solidFill>
                  <a:srgbClr val="FFFFFF"/>
                </a:solidFill>
                <a:latin typeface="Arial Black"/>
                <a:cs typeface="Arial Black"/>
              </a:rPr>
              <a:t>where </a:t>
            </a:r>
            <a:r>
              <a:rPr sz="4050" spc="-120" dirty="0">
                <a:solidFill>
                  <a:srgbClr val="FFFFFF"/>
                </a:solidFill>
                <a:latin typeface="Arial Black"/>
                <a:cs typeface="Arial Black"/>
              </a:rPr>
              <a:t>you</a:t>
            </a:r>
            <a:r>
              <a:rPr sz="4050" spc="-39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050" spc="-90" dirty="0">
                <a:solidFill>
                  <a:srgbClr val="FFFFFF"/>
                </a:solidFill>
                <a:latin typeface="Arial Black"/>
                <a:cs typeface="Arial Black"/>
              </a:rPr>
              <a:t>can  </a:t>
            </a:r>
            <a:r>
              <a:rPr sz="4050" spc="-114" dirty="0">
                <a:solidFill>
                  <a:srgbClr val="FFFFFF"/>
                </a:solidFill>
                <a:latin typeface="Arial Black"/>
                <a:cs typeface="Arial Black"/>
              </a:rPr>
              <a:t>put </a:t>
            </a:r>
            <a:r>
              <a:rPr sz="4050" spc="-70" dirty="0">
                <a:solidFill>
                  <a:srgbClr val="FFFFFF"/>
                </a:solidFill>
                <a:latin typeface="Arial Black"/>
                <a:cs typeface="Arial Black"/>
              </a:rPr>
              <a:t>any </a:t>
            </a:r>
            <a:r>
              <a:rPr sz="4050" spc="-390" dirty="0">
                <a:solidFill>
                  <a:srgbClr val="FFFFFF"/>
                </a:solidFill>
                <a:latin typeface="Arial Black"/>
                <a:cs typeface="Arial Black"/>
              </a:rPr>
              <a:t>text </a:t>
            </a:r>
            <a:r>
              <a:rPr sz="4050" spc="-185" dirty="0">
                <a:solidFill>
                  <a:srgbClr val="FFFFFF"/>
                </a:solidFill>
                <a:latin typeface="Arial Black"/>
                <a:cs typeface="Arial Black"/>
              </a:rPr>
              <a:t>or </a:t>
            </a:r>
            <a:r>
              <a:rPr sz="4050" spc="-50" dirty="0">
                <a:solidFill>
                  <a:srgbClr val="FFFFFF"/>
                </a:solidFill>
                <a:latin typeface="Arial Black"/>
                <a:cs typeface="Arial Black"/>
              </a:rPr>
              <a:t>image </a:t>
            </a:r>
            <a:r>
              <a:rPr sz="4050" spc="-250" dirty="0">
                <a:solidFill>
                  <a:srgbClr val="FFFFFF"/>
                </a:solidFill>
                <a:latin typeface="Arial Black"/>
                <a:cs typeface="Arial Black"/>
              </a:rPr>
              <a:t>which </a:t>
            </a:r>
            <a:r>
              <a:rPr sz="4050" spc="-90" dirty="0">
                <a:solidFill>
                  <a:srgbClr val="FFFFFF"/>
                </a:solidFill>
                <a:latin typeface="Arial Black"/>
                <a:cs typeface="Arial Black"/>
              </a:rPr>
              <a:t>can </a:t>
            </a:r>
            <a:r>
              <a:rPr sz="4050" spc="-60" dirty="0">
                <a:solidFill>
                  <a:srgbClr val="FFFFFF"/>
                </a:solidFill>
                <a:latin typeface="Arial Black"/>
                <a:cs typeface="Arial Black"/>
              </a:rPr>
              <a:t>be  </a:t>
            </a:r>
            <a:r>
              <a:rPr sz="4050" spc="-50" dirty="0">
                <a:solidFill>
                  <a:srgbClr val="FFFFFF"/>
                </a:solidFill>
                <a:latin typeface="Arial Black"/>
                <a:cs typeface="Arial Black"/>
              </a:rPr>
              <a:t>updated </a:t>
            </a:r>
            <a:r>
              <a:rPr sz="4050" spc="-70" dirty="0">
                <a:solidFill>
                  <a:srgbClr val="FFFFFF"/>
                </a:solidFill>
                <a:latin typeface="Arial Black"/>
                <a:cs typeface="Arial Black"/>
              </a:rPr>
              <a:t>any </a:t>
            </a:r>
            <a:r>
              <a:rPr sz="4050" spc="-170" dirty="0">
                <a:solidFill>
                  <a:srgbClr val="FFFFFF"/>
                </a:solidFill>
                <a:latin typeface="Arial Black"/>
                <a:cs typeface="Arial Black"/>
              </a:rPr>
              <a:t>time </a:t>
            </a:r>
            <a:r>
              <a:rPr sz="4050" spc="-145" dirty="0">
                <a:solidFill>
                  <a:srgbClr val="FFFFFF"/>
                </a:solidFill>
                <a:latin typeface="Arial Black"/>
                <a:cs typeface="Arial Black"/>
              </a:rPr>
              <a:t>as </a:t>
            </a:r>
            <a:r>
              <a:rPr sz="4050" spc="-130" dirty="0">
                <a:solidFill>
                  <a:srgbClr val="FFFFFF"/>
                </a:solidFill>
                <a:latin typeface="Arial Black"/>
                <a:cs typeface="Arial Black"/>
              </a:rPr>
              <a:t>per</a:t>
            </a:r>
            <a:r>
              <a:rPr sz="4050" spc="-10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050" spc="-195" dirty="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sz="4050" spc="-185" dirty="0">
                <a:solidFill>
                  <a:srgbClr val="FFFFFF"/>
                </a:solidFill>
                <a:latin typeface="Arial Black"/>
                <a:cs typeface="Arial Black"/>
              </a:rPr>
              <a:t>code.</a:t>
            </a:r>
            <a:endParaRPr sz="4050">
              <a:latin typeface="Arial Black"/>
              <a:cs typeface="Arial Black"/>
            </a:endParaRPr>
          </a:p>
          <a:p>
            <a:pPr marL="1422400" marR="1414780" indent="-635" algn="ctr">
              <a:lnSpc>
                <a:spcPts val="5660"/>
              </a:lnSpc>
              <a:spcBef>
                <a:spcPts val="320"/>
              </a:spcBef>
            </a:pPr>
            <a:r>
              <a:rPr sz="4050" spc="-330" dirty="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sz="4050" spc="-140" dirty="0">
                <a:solidFill>
                  <a:srgbClr val="FFFFFF"/>
                </a:solidFill>
                <a:latin typeface="Arial Black"/>
                <a:cs typeface="Arial Black"/>
              </a:rPr>
              <a:t>general </a:t>
            </a:r>
            <a:r>
              <a:rPr sz="4050" spc="-270" dirty="0">
                <a:solidFill>
                  <a:srgbClr val="FFFFFF"/>
                </a:solidFill>
                <a:latin typeface="Arial Black"/>
                <a:cs typeface="Arial Black"/>
              </a:rPr>
              <a:t>syntax </a:t>
            </a:r>
            <a:r>
              <a:rPr sz="4050" spc="-395" dirty="0">
                <a:solidFill>
                  <a:srgbClr val="FFFFFF"/>
                </a:solidFill>
                <a:latin typeface="Arial Black"/>
                <a:cs typeface="Arial Black"/>
              </a:rPr>
              <a:t>is:  </a:t>
            </a:r>
            <a:r>
              <a:rPr sz="4050" spc="-185" dirty="0">
                <a:solidFill>
                  <a:srgbClr val="FFFFFF"/>
                </a:solidFill>
                <a:latin typeface="Arial Black"/>
                <a:cs typeface="Arial Black"/>
              </a:rPr>
              <a:t>w=Label(master,</a:t>
            </a:r>
            <a:r>
              <a:rPr sz="4050" spc="-2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050" spc="-85" dirty="0">
                <a:solidFill>
                  <a:srgbClr val="FFFFFF"/>
                </a:solidFill>
                <a:latin typeface="Arial Black"/>
                <a:cs typeface="Arial Black"/>
              </a:rPr>
              <a:t>option=value)</a:t>
            </a:r>
            <a:endParaRPr sz="405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465"/>
              </a:spcBef>
            </a:pPr>
            <a:r>
              <a:rPr sz="4050" spc="-150" dirty="0">
                <a:solidFill>
                  <a:srgbClr val="FFFFFF"/>
                </a:solidFill>
                <a:latin typeface="Arial Black"/>
                <a:cs typeface="Arial Black"/>
              </a:rPr>
              <a:t>master </a:t>
            </a:r>
            <a:r>
              <a:rPr sz="4050" spc="-345" dirty="0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sz="4050" spc="-195" dirty="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sz="4050" spc="-100" dirty="0">
                <a:solidFill>
                  <a:srgbClr val="FFFFFF"/>
                </a:solidFill>
                <a:latin typeface="Arial Black"/>
                <a:cs typeface="Arial Black"/>
              </a:rPr>
              <a:t>parameter </a:t>
            </a:r>
            <a:r>
              <a:rPr sz="4050" spc="-140" dirty="0">
                <a:solidFill>
                  <a:srgbClr val="FFFFFF"/>
                </a:solidFill>
                <a:latin typeface="Arial Black"/>
                <a:cs typeface="Arial Black"/>
              </a:rPr>
              <a:t>used </a:t>
            </a:r>
            <a:r>
              <a:rPr sz="4050" spc="-204" dirty="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sz="4050" spc="-68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050" spc="-200" dirty="0">
                <a:solidFill>
                  <a:srgbClr val="FFFFFF"/>
                </a:solidFill>
                <a:latin typeface="Arial Black"/>
                <a:cs typeface="Arial Black"/>
              </a:rPr>
              <a:t>represent</a:t>
            </a:r>
            <a:endParaRPr sz="405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800"/>
              </a:spcBef>
            </a:pPr>
            <a:r>
              <a:rPr sz="4050" spc="-195" dirty="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sz="4050" spc="-125" dirty="0">
                <a:solidFill>
                  <a:srgbClr val="FFFFFF"/>
                </a:solidFill>
                <a:latin typeface="Arial Black"/>
                <a:cs typeface="Arial Black"/>
              </a:rPr>
              <a:t>parent</a:t>
            </a:r>
            <a:r>
              <a:rPr sz="4050" spc="-3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050" spc="-275" dirty="0">
                <a:solidFill>
                  <a:srgbClr val="FFFFFF"/>
                </a:solidFill>
                <a:latin typeface="Arial Black"/>
                <a:cs typeface="Arial Black"/>
              </a:rPr>
              <a:t>window.</a:t>
            </a:r>
            <a:endParaRPr sz="40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8F489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21479" y="0"/>
            <a:ext cx="17566640" cy="10287000"/>
            <a:chOff x="721479" y="0"/>
            <a:chExt cx="17566640" cy="10287000"/>
          </a:xfrm>
        </p:grpSpPr>
        <p:sp>
          <p:nvSpPr>
            <p:cNvPr id="4" name="object 4"/>
            <p:cNvSpPr/>
            <p:nvPr/>
          </p:nvSpPr>
          <p:spPr>
            <a:xfrm>
              <a:off x="11806945" y="5154481"/>
              <a:ext cx="6481445" cy="5132705"/>
            </a:xfrm>
            <a:custGeom>
              <a:avLst/>
              <a:gdLst/>
              <a:ahLst/>
              <a:cxnLst/>
              <a:rect l="l" t="t" r="r" b="b"/>
              <a:pathLst>
                <a:path w="6481444" h="5132705">
                  <a:moveTo>
                    <a:pt x="352398" y="5132519"/>
                  </a:moveTo>
                  <a:lnTo>
                    <a:pt x="6481053" y="5132519"/>
                  </a:lnTo>
                  <a:lnTo>
                    <a:pt x="6481053" y="1482236"/>
                  </a:lnTo>
                  <a:lnTo>
                    <a:pt x="6455193" y="1446936"/>
                  </a:lnTo>
                  <a:lnTo>
                    <a:pt x="6428798" y="1411819"/>
                  </a:lnTo>
                  <a:lnTo>
                    <a:pt x="6401973" y="1377034"/>
                  </a:lnTo>
                  <a:lnTo>
                    <a:pt x="6374717" y="1342584"/>
                  </a:lnTo>
                  <a:lnTo>
                    <a:pt x="6347031" y="1308472"/>
                  </a:lnTo>
                  <a:lnTo>
                    <a:pt x="6318944" y="1274685"/>
                  </a:lnTo>
                  <a:lnTo>
                    <a:pt x="6290448" y="1241250"/>
                  </a:lnTo>
                  <a:lnTo>
                    <a:pt x="6261541" y="1208171"/>
                  </a:lnTo>
                  <a:lnTo>
                    <a:pt x="6232223" y="1175449"/>
                  </a:lnTo>
                  <a:lnTo>
                    <a:pt x="6202506" y="1143091"/>
                  </a:lnTo>
                  <a:lnTo>
                    <a:pt x="6172398" y="1111104"/>
                  </a:lnTo>
                  <a:lnTo>
                    <a:pt x="6141899" y="1079486"/>
                  </a:lnTo>
                  <a:lnTo>
                    <a:pt x="6111011" y="1048239"/>
                  </a:lnTo>
                  <a:lnTo>
                    <a:pt x="6079742" y="1017372"/>
                  </a:lnTo>
                  <a:lnTo>
                    <a:pt x="6048103" y="986894"/>
                  </a:lnTo>
                  <a:lnTo>
                    <a:pt x="6016093" y="956807"/>
                  </a:lnTo>
                  <a:lnTo>
                    <a:pt x="5983714" y="927110"/>
                  </a:lnTo>
                  <a:lnTo>
                    <a:pt x="5950969" y="897813"/>
                  </a:lnTo>
                  <a:lnTo>
                    <a:pt x="5917867" y="868925"/>
                  </a:lnTo>
                  <a:lnTo>
                    <a:pt x="5884409" y="840448"/>
                  </a:lnTo>
                  <a:lnTo>
                    <a:pt x="5850599" y="812381"/>
                  </a:lnTo>
                  <a:lnTo>
                    <a:pt x="5816463" y="784714"/>
                  </a:lnTo>
                  <a:lnTo>
                    <a:pt x="5781990" y="757477"/>
                  </a:lnTo>
                  <a:lnTo>
                    <a:pt x="5747181" y="730670"/>
                  </a:lnTo>
                  <a:lnTo>
                    <a:pt x="5712040" y="704293"/>
                  </a:lnTo>
                  <a:lnTo>
                    <a:pt x="5676577" y="678351"/>
                  </a:lnTo>
                  <a:lnTo>
                    <a:pt x="5640802" y="652846"/>
                  </a:lnTo>
                  <a:lnTo>
                    <a:pt x="5604711" y="627776"/>
                  </a:lnTo>
                  <a:lnTo>
                    <a:pt x="5568303" y="603139"/>
                  </a:lnTo>
                  <a:lnTo>
                    <a:pt x="5531611" y="578966"/>
                  </a:lnTo>
                  <a:lnTo>
                    <a:pt x="5494630" y="555252"/>
                  </a:lnTo>
                  <a:lnTo>
                    <a:pt x="5457365" y="531992"/>
                  </a:lnTo>
                  <a:lnTo>
                    <a:pt x="5419817" y="509185"/>
                  </a:lnTo>
                  <a:lnTo>
                    <a:pt x="5381973" y="486823"/>
                  </a:lnTo>
                  <a:lnTo>
                    <a:pt x="5343865" y="464938"/>
                  </a:lnTo>
                  <a:lnTo>
                    <a:pt x="5305497" y="443529"/>
                  </a:lnTo>
                  <a:lnTo>
                    <a:pt x="5266873" y="422592"/>
                  </a:lnTo>
                  <a:lnTo>
                    <a:pt x="5227979" y="402126"/>
                  </a:lnTo>
                  <a:lnTo>
                    <a:pt x="5188840" y="382136"/>
                  </a:lnTo>
                  <a:lnTo>
                    <a:pt x="5149459" y="362629"/>
                  </a:lnTo>
                  <a:lnTo>
                    <a:pt x="5109841" y="343610"/>
                  </a:lnTo>
                  <a:lnTo>
                    <a:pt x="5070000" y="325075"/>
                  </a:lnTo>
                  <a:lnTo>
                    <a:pt x="5029931" y="307032"/>
                  </a:lnTo>
                  <a:lnTo>
                    <a:pt x="4989642" y="289483"/>
                  </a:lnTo>
                  <a:lnTo>
                    <a:pt x="4949137" y="272426"/>
                  </a:lnTo>
                  <a:lnTo>
                    <a:pt x="4908431" y="255866"/>
                  </a:lnTo>
                  <a:lnTo>
                    <a:pt x="4867532" y="239810"/>
                  </a:lnTo>
                  <a:lnTo>
                    <a:pt x="4826437" y="224258"/>
                  </a:lnTo>
                  <a:lnTo>
                    <a:pt x="4785145" y="209207"/>
                  </a:lnTo>
                  <a:lnTo>
                    <a:pt x="4743669" y="194664"/>
                  </a:lnTo>
                  <a:lnTo>
                    <a:pt x="4702025" y="180633"/>
                  </a:lnTo>
                  <a:lnTo>
                    <a:pt x="4660216" y="167113"/>
                  </a:lnTo>
                  <a:lnTo>
                    <a:pt x="4618245" y="154105"/>
                  </a:lnTo>
                  <a:lnTo>
                    <a:pt x="4576102" y="141613"/>
                  </a:lnTo>
                  <a:lnTo>
                    <a:pt x="4533816" y="129641"/>
                  </a:lnTo>
                  <a:lnTo>
                    <a:pt x="4491382" y="118187"/>
                  </a:lnTo>
                  <a:lnTo>
                    <a:pt x="4448798" y="107253"/>
                  </a:lnTo>
                  <a:lnTo>
                    <a:pt x="4406111" y="96843"/>
                  </a:lnTo>
                  <a:lnTo>
                    <a:pt x="4363302" y="86958"/>
                  </a:lnTo>
                  <a:lnTo>
                    <a:pt x="4320370" y="77599"/>
                  </a:lnTo>
                  <a:lnTo>
                    <a:pt x="4277318" y="68767"/>
                  </a:lnTo>
                  <a:lnTo>
                    <a:pt x="4234156" y="60463"/>
                  </a:lnTo>
                  <a:lnTo>
                    <a:pt x="4190899" y="52689"/>
                  </a:lnTo>
                  <a:lnTo>
                    <a:pt x="4147551" y="45447"/>
                  </a:lnTo>
                  <a:lnTo>
                    <a:pt x="4104119" y="38736"/>
                  </a:lnTo>
                  <a:lnTo>
                    <a:pt x="4060596" y="32557"/>
                  </a:lnTo>
                  <a:lnTo>
                    <a:pt x="4017012" y="26914"/>
                  </a:lnTo>
                  <a:lnTo>
                    <a:pt x="3973369" y="21806"/>
                  </a:lnTo>
                  <a:lnTo>
                    <a:pt x="3929666" y="17233"/>
                  </a:lnTo>
                  <a:lnTo>
                    <a:pt x="3885893" y="13196"/>
                  </a:lnTo>
                  <a:lnTo>
                    <a:pt x="3842082" y="9696"/>
                  </a:lnTo>
                  <a:lnTo>
                    <a:pt x="3798237" y="6735"/>
                  </a:lnTo>
                  <a:lnTo>
                    <a:pt x="3754359" y="4312"/>
                  </a:lnTo>
                  <a:lnTo>
                    <a:pt x="3710440" y="2425"/>
                  </a:lnTo>
                  <a:lnTo>
                    <a:pt x="3666512" y="1078"/>
                  </a:lnTo>
                  <a:lnTo>
                    <a:pt x="3622573" y="269"/>
                  </a:lnTo>
                  <a:lnTo>
                    <a:pt x="3578625" y="0"/>
                  </a:lnTo>
                  <a:lnTo>
                    <a:pt x="3534676" y="269"/>
                  </a:lnTo>
                  <a:lnTo>
                    <a:pt x="3490737" y="1078"/>
                  </a:lnTo>
                  <a:lnTo>
                    <a:pt x="3446809" y="2425"/>
                  </a:lnTo>
                  <a:lnTo>
                    <a:pt x="3402890" y="4312"/>
                  </a:lnTo>
                  <a:lnTo>
                    <a:pt x="3359012" y="6735"/>
                  </a:lnTo>
                  <a:lnTo>
                    <a:pt x="3315167" y="9696"/>
                  </a:lnTo>
                  <a:lnTo>
                    <a:pt x="3271356" y="13196"/>
                  </a:lnTo>
                  <a:lnTo>
                    <a:pt x="3227583" y="17233"/>
                  </a:lnTo>
                  <a:lnTo>
                    <a:pt x="3183880" y="21806"/>
                  </a:lnTo>
                  <a:lnTo>
                    <a:pt x="3140237" y="26914"/>
                  </a:lnTo>
                  <a:lnTo>
                    <a:pt x="3096653" y="32557"/>
                  </a:lnTo>
                  <a:lnTo>
                    <a:pt x="3053130" y="38736"/>
                  </a:lnTo>
                  <a:lnTo>
                    <a:pt x="3009698" y="45447"/>
                  </a:lnTo>
                  <a:lnTo>
                    <a:pt x="2966351" y="52689"/>
                  </a:lnTo>
                  <a:lnTo>
                    <a:pt x="2923093" y="60463"/>
                  </a:lnTo>
                  <a:lnTo>
                    <a:pt x="2879931" y="68767"/>
                  </a:lnTo>
                  <a:lnTo>
                    <a:pt x="2836878" y="77600"/>
                  </a:lnTo>
                  <a:lnTo>
                    <a:pt x="2793944" y="86958"/>
                  </a:lnTo>
                  <a:lnTo>
                    <a:pt x="2751128" y="96844"/>
                  </a:lnTo>
                  <a:lnTo>
                    <a:pt x="2708430" y="107256"/>
                  </a:lnTo>
                  <a:lnTo>
                    <a:pt x="2665858" y="118188"/>
                  </a:lnTo>
                  <a:lnTo>
                    <a:pt x="2623431" y="129641"/>
                  </a:lnTo>
                  <a:lnTo>
                    <a:pt x="2581147" y="141613"/>
                  </a:lnTo>
                  <a:lnTo>
                    <a:pt x="2539004" y="154105"/>
                  </a:lnTo>
                  <a:lnTo>
                    <a:pt x="2497033" y="167113"/>
                  </a:lnTo>
                  <a:lnTo>
                    <a:pt x="2455224" y="180633"/>
                  </a:lnTo>
                  <a:lnTo>
                    <a:pt x="2413580" y="194664"/>
                  </a:lnTo>
                  <a:lnTo>
                    <a:pt x="2372104" y="209207"/>
                  </a:lnTo>
                  <a:lnTo>
                    <a:pt x="2330812" y="224258"/>
                  </a:lnTo>
                  <a:lnTo>
                    <a:pt x="2289717" y="239810"/>
                  </a:lnTo>
                  <a:lnTo>
                    <a:pt x="2248818" y="255866"/>
                  </a:lnTo>
                  <a:lnTo>
                    <a:pt x="2208112" y="272426"/>
                  </a:lnTo>
                  <a:lnTo>
                    <a:pt x="2167607" y="289483"/>
                  </a:lnTo>
                  <a:lnTo>
                    <a:pt x="2127316" y="307033"/>
                  </a:lnTo>
                  <a:lnTo>
                    <a:pt x="2087245" y="325076"/>
                  </a:lnTo>
                  <a:lnTo>
                    <a:pt x="2047397" y="343612"/>
                  </a:lnTo>
                  <a:lnTo>
                    <a:pt x="2007786" y="362630"/>
                  </a:lnTo>
                  <a:lnTo>
                    <a:pt x="1968412" y="382137"/>
                  </a:lnTo>
                  <a:lnTo>
                    <a:pt x="1929281" y="402126"/>
                  </a:lnTo>
                  <a:lnTo>
                    <a:pt x="1890403" y="422592"/>
                  </a:lnTo>
                  <a:lnTo>
                    <a:pt x="1851764" y="443529"/>
                  </a:lnTo>
                  <a:lnTo>
                    <a:pt x="1813387" y="464938"/>
                  </a:lnTo>
                  <a:lnTo>
                    <a:pt x="1775276" y="486823"/>
                  </a:lnTo>
                  <a:lnTo>
                    <a:pt x="1737433" y="509185"/>
                  </a:lnTo>
                  <a:lnTo>
                    <a:pt x="1699884" y="531992"/>
                  </a:lnTo>
                  <a:lnTo>
                    <a:pt x="1662619" y="555252"/>
                  </a:lnTo>
                  <a:lnTo>
                    <a:pt x="1625638" y="578966"/>
                  </a:lnTo>
                  <a:lnTo>
                    <a:pt x="1588946" y="603139"/>
                  </a:lnTo>
                  <a:lnTo>
                    <a:pt x="1552538" y="627776"/>
                  </a:lnTo>
                  <a:lnTo>
                    <a:pt x="1516447" y="652846"/>
                  </a:lnTo>
                  <a:lnTo>
                    <a:pt x="1480672" y="678351"/>
                  </a:lnTo>
                  <a:lnTo>
                    <a:pt x="1445209" y="704293"/>
                  </a:lnTo>
                  <a:lnTo>
                    <a:pt x="1410068" y="730670"/>
                  </a:lnTo>
                  <a:lnTo>
                    <a:pt x="1375259" y="757477"/>
                  </a:lnTo>
                  <a:lnTo>
                    <a:pt x="1340786" y="784714"/>
                  </a:lnTo>
                  <a:lnTo>
                    <a:pt x="1306650" y="812381"/>
                  </a:lnTo>
                  <a:lnTo>
                    <a:pt x="1272840" y="840448"/>
                  </a:lnTo>
                  <a:lnTo>
                    <a:pt x="1239382" y="868925"/>
                  </a:lnTo>
                  <a:lnTo>
                    <a:pt x="1206280" y="897813"/>
                  </a:lnTo>
                  <a:lnTo>
                    <a:pt x="1173535" y="927110"/>
                  </a:lnTo>
                  <a:lnTo>
                    <a:pt x="1141156" y="956807"/>
                  </a:lnTo>
                  <a:lnTo>
                    <a:pt x="1109146" y="986894"/>
                  </a:lnTo>
                  <a:lnTo>
                    <a:pt x="1077507" y="1017372"/>
                  </a:lnTo>
                  <a:lnTo>
                    <a:pt x="1046238" y="1048239"/>
                  </a:lnTo>
                  <a:lnTo>
                    <a:pt x="1015350" y="1079486"/>
                  </a:lnTo>
                  <a:lnTo>
                    <a:pt x="984851" y="1111104"/>
                  </a:lnTo>
                  <a:lnTo>
                    <a:pt x="954743" y="1143091"/>
                  </a:lnTo>
                  <a:lnTo>
                    <a:pt x="925026" y="1175449"/>
                  </a:lnTo>
                  <a:lnTo>
                    <a:pt x="895708" y="1208171"/>
                  </a:lnTo>
                  <a:lnTo>
                    <a:pt x="866801" y="1241250"/>
                  </a:lnTo>
                  <a:lnTo>
                    <a:pt x="838305" y="1274685"/>
                  </a:lnTo>
                  <a:lnTo>
                    <a:pt x="810218" y="1308472"/>
                  </a:lnTo>
                  <a:lnTo>
                    <a:pt x="782532" y="1342584"/>
                  </a:lnTo>
                  <a:lnTo>
                    <a:pt x="755276" y="1377034"/>
                  </a:lnTo>
                  <a:lnTo>
                    <a:pt x="728451" y="1411819"/>
                  </a:lnTo>
                  <a:lnTo>
                    <a:pt x="702056" y="1446936"/>
                  </a:lnTo>
                  <a:lnTo>
                    <a:pt x="676095" y="1482374"/>
                  </a:lnTo>
                  <a:lnTo>
                    <a:pt x="650573" y="1518125"/>
                  </a:lnTo>
                  <a:lnTo>
                    <a:pt x="625486" y="1554190"/>
                  </a:lnTo>
                  <a:lnTo>
                    <a:pt x="600832" y="1590574"/>
                  </a:lnTo>
                  <a:lnTo>
                    <a:pt x="576643" y="1627241"/>
                  </a:lnTo>
                  <a:lnTo>
                    <a:pt x="552912" y="1664196"/>
                  </a:lnTo>
                  <a:lnTo>
                    <a:pt x="529636" y="1701436"/>
                  </a:lnTo>
                  <a:lnTo>
                    <a:pt x="506813" y="1738958"/>
                  </a:lnTo>
                  <a:lnTo>
                    <a:pt x="484436" y="1776775"/>
                  </a:lnTo>
                  <a:lnTo>
                    <a:pt x="462536" y="1814857"/>
                  </a:lnTo>
                  <a:lnTo>
                    <a:pt x="441112" y="1853199"/>
                  </a:lnTo>
                  <a:lnTo>
                    <a:pt x="420160" y="1891796"/>
                  </a:lnTo>
                  <a:lnTo>
                    <a:pt x="399681" y="1930663"/>
                  </a:lnTo>
                  <a:lnTo>
                    <a:pt x="379676" y="1969776"/>
                  </a:lnTo>
                  <a:lnTo>
                    <a:pt x="360152" y="2009128"/>
                  </a:lnTo>
                  <a:lnTo>
                    <a:pt x="341113" y="2048715"/>
                  </a:lnTo>
                  <a:lnTo>
                    <a:pt x="322568" y="2088532"/>
                  </a:lnTo>
                  <a:lnTo>
                    <a:pt x="304519" y="2128574"/>
                  </a:lnTo>
                  <a:lnTo>
                    <a:pt x="286960" y="2168837"/>
                  </a:lnTo>
                  <a:lnTo>
                    <a:pt x="269886" y="2209314"/>
                  </a:lnTo>
                  <a:lnTo>
                    <a:pt x="253323" y="2249992"/>
                  </a:lnTo>
                  <a:lnTo>
                    <a:pt x="237261" y="2290863"/>
                  </a:lnTo>
                  <a:lnTo>
                    <a:pt x="221699" y="2331929"/>
                  </a:lnTo>
                  <a:lnTo>
                    <a:pt x="206637" y="2373193"/>
                  </a:lnTo>
                  <a:lnTo>
                    <a:pt x="192082" y="2414641"/>
                  </a:lnTo>
                  <a:lnTo>
                    <a:pt x="178039" y="2456256"/>
                  </a:lnTo>
                  <a:lnTo>
                    <a:pt x="164512" y="2498036"/>
                  </a:lnTo>
                  <a:lnTo>
                    <a:pt x="151502" y="2539979"/>
                  </a:lnTo>
                  <a:lnTo>
                    <a:pt x="138993" y="2582092"/>
                  </a:lnTo>
                  <a:lnTo>
                    <a:pt x="127007" y="2624349"/>
                  </a:lnTo>
                  <a:lnTo>
                    <a:pt x="115546" y="2666750"/>
                  </a:lnTo>
                  <a:lnTo>
                    <a:pt x="104613" y="2709298"/>
                  </a:lnTo>
                  <a:lnTo>
                    <a:pt x="94190" y="2751962"/>
                  </a:lnTo>
                  <a:lnTo>
                    <a:pt x="84297" y="2794745"/>
                  </a:lnTo>
                  <a:lnTo>
                    <a:pt x="74935" y="2837648"/>
                  </a:lnTo>
                  <a:lnTo>
                    <a:pt x="66104" y="2880671"/>
                  </a:lnTo>
                  <a:lnTo>
                    <a:pt x="57786" y="2923804"/>
                  </a:lnTo>
                  <a:lnTo>
                    <a:pt x="50005" y="2967031"/>
                  </a:lnTo>
                  <a:lnTo>
                    <a:pt x="42753" y="3010349"/>
                  </a:lnTo>
                  <a:lnTo>
                    <a:pt x="36027" y="3053751"/>
                  </a:lnTo>
                  <a:lnTo>
                    <a:pt x="29848" y="3097244"/>
                  </a:lnTo>
                  <a:lnTo>
                    <a:pt x="24202" y="3140798"/>
                  </a:lnTo>
                  <a:lnTo>
                    <a:pt x="19091" y="3184411"/>
                  </a:lnTo>
                  <a:lnTo>
                    <a:pt x="14517" y="3228084"/>
                  </a:lnTo>
                  <a:lnTo>
                    <a:pt x="10480" y="3271827"/>
                  </a:lnTo>
                  <a:lnTo>
                    <a:pt x="6978" y="3315608"/>
                  </a:lnTo>
                  <a:lnTo>
                    <a:pt x="4017" y="3359423"/>
                  </a:lnTo>
                  <a:lnTo>
                    <a:pt x="1601" y="3403271"/>
                  </a:lnTo>
                  <a:lnTo>
                    <a:pt x="0" y="3440430"/>
                  </a:lnTo>
                  <a:lnTo>
                    <a:pt x="0" y="3717338"/>
                  </a:lnTo>
                  <a:lnTo>
                    <a:pt x="4017" y="3798346"/>
                  </a:lnTo>
                  <a:lnTo>
                    <a:pt x="6978" y="3842161"/>
                  </a:lnTo>
                  <a:lnTo>
                    <a:pt x="10480" y="3885941"/>
                  </a:lnTo>
                  <a:lnTo>
                    <a:pt x="14517" y="3929684"/>
                  </a:lnTo>
                  <a:lnTo>
                    <a:pt x="19091" y="3973358"/>
                  </a:lnTo>
                  <a:lnTo>
                    <a:pt x="24202" y="4016971"/>
                  </a:lnTo>
                  <a:lnTo>
                    <a:pt x="29848" y="4060524"/>
                  </a:lnTo>
                  <a:lnTo>
                    <a:pt x="36027" y="4104018"/>
                  </a:lnTo>
                  <a:lnTo>
                    <a:pt x="42753" y="4147420"/>
                  </a:lnTo>
                  <a:lnTo>
                    <a:pt x="50005" y="4190737"/>
                  </a:lnTo>
                  <a:lnTo>
                    <a:pt x="57786" y="4233965"/>
                  </a:lnTo>
                  <a:lnTo>
                    <a:pt x="66104" y="4277097"/>
                  </a:lnTo>
                  <a:lnTo>
                    <a:pt x="74935" y="4320121"/>
                  </a:lnTo>
                  <a:lnTo>
                    <a:pt x="84297" y="4363024"/>
                  </a:lnTo>
                  <a:lnTo>
                    <a:pt x="94190" y="4405807"/>
                  </a:lnTo>
                  <a:lnTo>
                    <a:pt x="104613" y="4448470"/>
                  </a:lnTo>
                  <a:lnTo>
                    <a:pt x="115546" y="4491019"/>
                  </a:lnTo>
                  <a:lnTo>
                    <a:pt x="127007" y="4533420"/>
                  </a:lnTo>
                  <a:lnTo>
                    <a:pt x="138993" y="4575676"/>
                  </a:lnTo>
                  <a:lnTo>
                    <a:pt x="151502" y="4617790"/>
                  </a:lnTo>
                  <a:lnTo>
                    <a:pt x="164512" y="4659733"/>
                  </a:lnTo>
                  <a:lnTo>
                    <a:pt x="178039" y="4701513"/>
                  </a:lnTo>
                  <a:lnTo>
                    <a:pt x="192082" y="4743128"/>
                  </a:lnTo>
                  <a:lnTo>
                    <a:pt x="206637" y="4784576"/>
                  </a:lnTo>
                  <a:lnTo>
                    <a:pt x="221699" y="4825839"/>
                  </a:lnTo>
                  <a:lnTo>
                    <a:pt x="237261" y="4866905"/>
                  </a:lnTo>
                  <a:lnTo>
                    <a:pt x="253323" y="4907776"/>
                  </a:lnTo>
                  <a:lnTo>
                    <a:pt x="269886" y="4948455"/>
                  </a:lnTo>
                  <a:lnTo>
                    <a:pt x="286960" y="4988932"/>
                  </a:lnTo>
                  <a:lnTo>
                    <a:pt x="304519" y="5029194"/>
                  </a:lnTo>
                  <a:lnTo>
                    <a:pt x="322568" y="5069237"/>
                  </a:lnTo>
                  <a:lnTo>
                    <a:pt x="341113" y="5109054"/>
                  </a:lnTo>
                  <a:lnTo>
                    <a:pt x="352398" y="5132519"/>
                  </a:lnTo>
                  <a:close/>
                </a:path>
              </a:pathLst>
            </a:custGeom>
            <a:solidFill>
              <a:srgbClr val="8F49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71491" y="8074622"/>
              <a:ext cx="1573530" cy="2212975"/>
            </a:xfrm>
            <a:custGeom>
              <a:avLst/>
              <a:gdLst/>
              <a:ahLst/>
              <a:cxnLst/>
              <a:rect l="l" t="t" r="r" b="b"/>
              <a:pathLst>
                <a:path w="1573530" h="2212975">
                  <a:moveTo>
                    <a:pt x="269245" y="1034078"/>
                  </a:moveTo>
                  <a:lnTo>
                    <a:pt x="1144820" y="1034078"/>
                  </a:lnTo>
                  <a:lnTo>
                    <a:pt x="1095581" y="1029668"/>
                  </a:lnTo>
                  <a:lnTo>
                    <a:pt x="1049238" y="1016954"/>
                  </a:lnTo>
                  <a:lnTo>
                    <a:pt x="1006565" y="996708"/>
                  </a:lnTo>
                  <a:lnTo>
                    <a:pt x="968336" y="969704"/>
                  </a:lnTo>
                  <a:lnTo>
                    <a:pt x="935323" y="936713"/>
                  </a:lnTo>
                  <a:lnTo>
                    <a:pt x="908300" y="898510"/>
                  </a:lnTo>
                  <a:lnTo>
                    <a:pt x="888040" y="855867"/>
                  </a:lnTo>
                  <a:lnTo>
                    <a:pt x="875317" y="809556"/>
                  </a:lnTo>
                  <a:lnTo>
                    <a:pt x="870904" y="760351"/>
                  </a:lnTo>
                  <a:lnTo>
                    <a:pt x="870904" y="219910"/>
                  </a:lnTo>
                  <a:lnTo>
                    <a:pt x="866433" y="175591"/>
                  </a:lnTo>
                  <a:lnTo>
                    <a:pt x="853610" y="134312"/>
                  </a:lnTo>
                  <a:lnTo>
                    <a:pt x="833320" y="96957"/>
                  </a:lnTo>
                  <a:lnTo>
                    <a:pt x="806448" y="64411"/>
                  </a:lnTo>
                  <a:lnTo>
                    <a:pt x="773880" y="37558"/>
                  </a:lnTo>
                  <a:lnTo>
                    <a:pt x="736499" y="17282"/>
                  </a:lnTo>
                  <a:lnTo>
                    <a:pt x="695192" y="4467"/>
                  </a:lnTo>
                  <a:lnTo>
                    <a:pt x="650843" y="0"/>
                  </a:lnTo>
                  <a:lnTo>
                    <a:pt x="534968" y="0"/>
                  </a:lnTo>
                  <a:lnTo>
                    <a:pt x="487205" y="4278"/>
                  </a:lnTo>
                  <a:lnTo>
                    <a:pt x="442250" y="16613"/>
                  </a:lnTo>
                  <a:lnTo>
                    <a:pt x="400854" y="36254"/>
                  </a:lnTo>
                  <a:lnTo>
                    <a:pt x="363767" y="62452"/>
                  </a:lnTo>
                  <a:lnTo>
                    <a:pt x="331741" y="94457"/>
                  </a:lnTo>
                  <a:lnTo>
                    <a:pt x="305525" y="131518"/>
                  </a:lnTo>
                  <a:lnTo>
                    <a:pt x="285870" y="172885"/>
                  </a:lnTo>
                  <a:lnTo>
                    <a:pt x="273526" y="217809"/>
                  </a:lnTo>
                  <a:lnTo>
                    <a:pt x="269245" y="265540"/>
                  </a:lnTo>
                  <a:lnTo>
                    <a:pt x="269245" y="1034078"/>
                  </a:lnTo>
                  <a:close/>
                </a:path>
                <a:path w="1573530" h="2212975">
                  <a:moveTo>
                    <a:pt x="0" y="2212377"/>
                  </a:moveTo>
                  <a:lnTo>
                    <a:pt x="1573254" y="2212377"/>
                  </a:lnTo>
                  <a:lnTo>
                    <a:pt x="1573254" y="1034078"/>
                  </a:lnTo>
                  <a:lnTo>
                    <a:pt x="0" y="1034078"/>
                  </a:lnTo>
                  <a:lnTo>
                    <a:pt x="0" y="2212377"/>
                  </a:lnTo>
                  <a:close/>
                </a:path>
              </a:pathLst>
            </a:custGeom>
            <a:solidFill>
              <a:srgbClr val="F7B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079165" y="8073262"/>
              <a:ext cx="1266190" cy="1146810"/>
            </a:xfrm>
            <a:custGeom>
              <a:avLst/>
              <a:gdLst/>
              <a:ahLst/>
              <a:cxnLst/>
              <a:rect l="l" t="t" r="r" b="b"/>
              <a:pathLst>
                <a:path w="1266190" h="1146809">
                  <a:moveTo>
                    <a:pt x="1210950" y="1146327"/>
                  </a:moveTo>
                  <a:lnTo>
                    <a:pt x="1265606" y="1145020"/>
                  </a:lnTo>
                  <a:lnTo>
                    <a:pt x="1265606" y="1034078"/>
                  </a:lnTo>
                  <a:lnTo>
                    <a:pt x="837172" y="1034078"/>
                  </a:lnTo>
                  <a:lnTo>
                    <a:pt x="787933" y="1029668"/>
                  </a:lnTo>
                  <a:lnTo>
                    <a:pt x="741590" y="1016954"/>
                  </a:lnTo>
                  <a:lnTo>
                    <a:pt x="698917" y="996708"/>
                  </a:lnTo>
                  <a:lnTo>
                    <a:pt x="660688" y="969704"/>
                  </a:lnTo>
                  <a:lnTo>
                    <a:pt x="627675" y="936713"/>
                  </a:lnTo>
                  <a:lnTo>
                    <a:pt x="600652" y="898510"/>
                  </a:lnTo>
                  <a:lnTo>
                    <a:pt x="580392" y="855867"/>
                  </a:lnTo>
                  <a:lnTo>
                    <a:pt x="567669" y="809556"/>
                  </a:lnTo>
                  <a:lnTo>
                    <a:pt x="563256" y="760351"/>
                  </a:lnTo>
                  <a:lnTo>
                    <a:pt x="563256" y="219910"/>
                  </a:lnTo>
                  <a:lnTo>
                    <a:pt x="558785" y="175591"/>
                  </a:lnTo>
                  <a:lnTo>
                    <a:pt x="545962" y="134312"/>
                  </a:lnTo>
                  <a:lnTo>
                    <a:pt x="525672" y="96957"/>
                  </a:lnTo>
                  <a:lnTo>
                    <a:pt x="498800" y="64411"/>
                  </a:lnTo>
                  <a:lnTo>
                    <a:pt x="466232" y="37558"/>
                  </a:lnTo>
                  <a:lnTo>
                    <a:pt x="428851" y="17282"/>
                  </a:lnTo>
                  <a:lnTo>
                    <a:pt x="387544" y="4467"/>
                  </a:lnTo>
                  <a:lnTo>
                    <a:pt x="343195" y="0"/>
                  </a:lnTo>
                  <a:lnTo>
                    <a:pt x="227293" y="0"/>
                  </a:lnTo>
                  <a:lnTo>
                    <a:pt x="180181" y="4178"/>
                  </a:lnTo>
                  <a:lnTo>
                    <a:pt x="135819" y="16227"/>
                  </a:lnTo>
                  <a:lnTo>
                    <a:pt x="94912" y="35416"/>
                  </a:lnTo>
                  <a:lnTo>
                    <a:pt x="58168" y="61014"/>
                  </a:lnTo>
                  <a:lnTo>
                    <a:pt x="26295" y="92290"/>
                  </a:lnTo>
                  <a:lnTo>
                    <a:pt x="0" y="128516"/>
                  </a:lnTo>
                  <a:lnTo>
                    <a:pt x="22864" y="120776"/>
                  </a:lnTo>
                  <a:lnTo>
                    <a:pt x="46572" y="115058"/>
                  </a:lnTo>
                  <a:lnTo>
                    <a:pt x="71045" y="111516"/>
                  </a:lnTo>
                  <a:lnTo>
                    <a:pt x="96206" y="110301"/>
                  </a:lnTo>
                  <a:lnTo>
                    <a:pt x="212081" y="110301"/>
                  </a:lnTo>
                  <a:lnTo>
                    <a:pt x="256430" y="114769"/>
                  </a:lnTo>
                  <a:lnTo>
                    <a:pt x="297738" y="127583"/>
                  </a:lnTo>
                  <a:lnTo>
                    <a:pt x="335118" y="147859"/>
                  </a:lnTo>
                  <a:lnTo>
                    <a:pt x="367687" y="174713"/>
                  </a:lnTo>
                  <a:lnTo>
                    <a:pt x="394559" y="207259"/>
                  </a:lnTo>
                  <a:lnTo>
                    <a:pt x="414849" y="244614"/>
                  </a:lnTo>
                  <a:lnTo>
                    <a:pt x="427672" y="285893"/>
                  </a:lnTo>
                  <a:lnTo>
                    <a:pt x="432143" y="330211"/>
                  </a:lnTo>
                  <a:lnTo>
                    <a:pt x="432143" y="870679"/>
                  </a:lnTo>
                  <a:lnTo>
                    <a:pt x="436556" y="919884"/>
                  </a:lnTo>
                  <a:lnTo>
                    <a:pt x="449278" y="966195"/>
                  </a:lnTo>
                  <a:lnTo>
                    <a:pt x="469538" y="1008839"/>
                  </a:lnTo>
                  <a:lnTo>
                    <a:pt x="496561" y="1047042"/>
                  </a:lnTo>
                  <a:lnTo>
                    <a:pt x="529574" y="1080032"/>
                  </a:lnTo>
                  <a:lnTo>
                    <a:pt x="567804" y="1107037"/>
                  </a:lnTo>
                  <a:lnTo>
                    <a:pt x="610477" y="1127282"/>
                  </a:lnTo>
                  <a:lnTo>
                    <a:pt x="656819" y="1139997"/>
                  </a:lnTo>
                  <a:lnTo>
                    <a:pt x="706058" y="1144406"/>
                  </a:lnTo>
                  <a:lnTo>
                    <a:pt x="1134492" y="1144406"/>
                  </a:lnTo>
                  <a:lnTo>
                    <a:pt x="1134492" y="1145286"/>
                  </a:lnTo>
                  <a:lnTo>
                    <a:pt x="1210950" y="1146327"/>
                  </a:lnTo>
                  <a:close/>
                </a:path>
              </a:pathLst>
            </a:custGeom>
            <a:solidFill>
              <a:srgbClr val="E4A2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449161" y="5672480"/>
              <a:ext cx="3510279" cy="4614545"/>
            </a:xfrm>
            <a:custGeom>
              <a:avLst/>
              <a:gdLst/>
              <a:ahLst/>
              <a:cxnLst/>
              <a:rect l="l" t="t" r="r" b="b"/>
              <a:pathLst>
                <a:path w="3510280" h="4614545">
                  <a:moveTo>
                    <a:pt x="1861896" y="414578"/>
                  </a:moveTo>
                  <a:lnTo>
                    <a:pt x="1846072" y="371208"/>
                  </a:lnTo>
                  <a:lnTo>
                    <a:pt x="1815134" y="336943"/>
                  </a:lnTo>
                  <a:lnTo>
                    <a:pt x="1771904" y="316445"/>
                  </a:lnTo>
                  <a:lnTo>
                    <a:pt x="507149" y="2120"/>
                  </a:lnTo>
                  <a:lnTo>
                    <a:pt x="459346" y="0"/>
                  </a:lnTo>
                  <a:lnTo>
                    <a:pt x="415950" y="15798"/>
                  </a:lnTo>
                  <a:lnTo>
                    <a:pt x="381660" y="46723"/>
                  </a:lnTo>
                  <a:lnTo>
                    <a:pt x="361149" y="89916"/>
                  </a:lnTo>
                  <a:lnTo>
                    <a:pt x="2120" y="1532483"/>
                  </a:lnTo>
                  <a:lnTo>
                    <a:pt x="0" y="1580248"/>
                  </a:lnTo>
                  <a:lnTo>
                    <a:pt x="15811" y="1623618"/>
                  </a:lnTo>
                  <a:lnTo>
                    <a:pt x="46748" y="1657896"/>
                  </a:lnTo>
                  <a:lnTo>
                    <a:pt x="89979" y="1678381"/>
                  </a:lnTo>
                  <a:lnTo>
                    <a:pt x="1354734" y="1992706"/>
                  </a:lnTo>
                  <a:lnTo>
                    <a:pt x="1402537" y="1994827"/>
                  </a:lnTo>
                  <a:lnTo>
                    <a:pt x="1445933" y="1979015"/>
                  </a:lnTo>
                  <a:lnTo>
                    <a:pt x="1480223" y="1948103"/>
                  </a:lnTo>
                  <a:lnTo>
                    <a:pt x="1500733" y="1904911"/>
                  </a:lnTo>
                  <a:lnTo>
                    <a:pt x="1859762" y="462343"/>
                  </a:lnTo>
                  <a:lnTo>
                    <a:pt x="1861896" y="414578"/>
                  </a:lnTo>
                  <a:close/>
                </a:path>
                <a:path w="3510280" h="4614545">
                  <a:moveTo>
                    <a:pt x="3510026" y="1548536"/>
                  </a:moveTo>
                  <a:lnTo>
                    <a:pt x="2883458" y="1392847"/>
                  </a:lnTo>
                  <a:lnTo>
                    <a:pt x="2081809" y="4614532"/>
                  </a:lnTo>
                  <a:lnTo>
                    <a:pt x="2747099" y="4614532"/>
                  </a:lnTo>
                  <a:lnTo>
                    <a:pt x="3510026" y="1548536"/>
                  </a:lnTo>
                  <a:close/>
                </a:path>
              </a:pathLst>
            </a:custGeom>
            <a:solidFill>
              <a:srgbClr val="374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107287" y="4895768"/>
              <a:ext cx="2076450" cy="3430904"/>
            </a:xfrm>
            <a:custGeom>
              <a:avLst/>
              <a:gdLst/>
              <a:ahLst/>
              <a:cxnLst/>
              <a:rect l="l" t="t" r="r" b="b"/>
              <a:pathLst>
                <a:path w="2076450" h="3430904">
                  <a:moveTo>
                    <a:pt x="0" y="3430553"/>
                  </a:moveTo>
                  <a:lnTo>
                    <a:pt x="1703300" y="2979932"/>
                  </a:lnTo>
                  <a:lnTo>
                    <a:pt x="2075904" y="1482699"/>
                  </a:lnTo>
                  <a:lnTo>
                    <a:pt x="853744" y="0"/>
                  </a:lnTo>
                  <a:lnTo>
                    <a:pt x="0" y="34305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723277" y="4714827"/>
              <a:ext cx="1359535" cy="3727450"/>
            </a:xfrm>
            <a:custGeom>
              <a:avLst/>
              <a:gdLst/>
              <a:ahLst/>
              <a:cxnLst/>
              <a:rect l="l" t="t" r="r" b="b"/>
              <a:pathLst>
                <a:path w="1359534" h="3727450">
                  <a:moveTo>
                    <a:pt x="377057" y="3727150"/>
                  </a:moveTo>
                  <a:lnTo>
                    <a:pt x="424828" y="3715795"/>
                  </a:lnTo>
                  <a:lnTo>
                    <a:pt x="466508" y="3690733"/>
                  </a:lnTo>
                  <a:lnTo>
                    <a:pt x="498926" y="3653871"/>
                  </a:lnTo>
                  <a:lnTo>
                    <a:pt x="518912" y="3607120"/>
                  </a:lnTo>
                  <a:lnTo>
                    <a:pt x="1354911" y="247932"/>
                  </a:lnTo>
                  <a:lnTo>
                    <a:pt x="1359174" y="197275"/>
                  </a:lnTo>
                  <a:lnTo>
                    <a:pt x="1347811" y="149537"/>
                  </a:lnTo>
                  <a:lnTo>
                    <a:pt x="1322732" y="107886"/>
                  </a:lnTo>
                  <a:lnTo>
                    <a:pt x="1285845" y="75490"/>
                  </a:lnTo>
                  <a:lnTo>
                    <a:pt x="1239062" y="55518"/>
                  </a:lnTo>
                  <a:lnTo>
                    <a:pt x="1032798" y="4260"/>
                  </a:lnTo>
                  <a:lnTo>
                    <a:pt x="982107" y="0"/>
                  </a:lnTo>
                  <a:lnTo>
                    <a:pt x="934336" y="11355"/>
                  </a:lnTo>
                  <a:lnTo>
                    <a:pt x="892656" y="36417"/>
                  </a:lnTo>
                  <a:lnTo>
                    <a:pt x="860238" y="73278"/>
                  </a:lnTo>
                  <a:lnTo>
                    <a:pt x="840251" y="120029"/>
                  </a:lnTo>
                  <a:lnTo>
                    <a:pt x="4253" y="3479217"/>
                  </a:lnTo>
                  <a:lnTo>
                    <a:pt x="0" y="3529877"/>
                  </a:lnTo>
                  <a:lnTo>
                    <a:pt x="11364" y="3577620"/>
                  </a:lnTo>
                  <a:lnTo>
                    <a:pt x="36439" y="3619275"/>
                  </a:lnTo>
                  <a:lnTo>
                    <a:pt x="73321" y="3651670"/>
                  </a:lnTo>
                  <a:lnTo>
                    <a:pt x="120101" y="3671632"/>
                  </a:lnTo>
                  <a:lnTo>
                    <a:pt x="326366" y="3722889"/>
                  </a:lnTo>
                  <a:lnTo>
                    <a:pt x="377057" y="3727150"/>
                  </a:lnTo>
                  <a:close/>
                </a:path>
              </a:pathLst>
            </a:custGeom>
            <a:solidFill>
              <a:srgbClr val="E958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946578" y="4744983"/>
              <a:ext cx="1118870" cy="3676015"/>
            </a:xfrm>
            <a:custGeom>
              <a:avLst/>
              <a:gdLst/>
              <a:ahLst/>
              <a:cxnLst/>
              <a:rect l="l" t="t" r="r" b="b"/>
              <a:pathLst>
                <a:path w="1118869" h="3676015">
                  <a:moveTo>
                    <a:pt x="52468" y="3675768"/>
                  </a:moveTo>
                  <a:lnTo>
                    <a:pt x="98980" y="3674645"/>
                  </a:lnTo>
                  <a:lnTo>
                    <a:pt x="143806" y="3665588"/>
                  </a:lnTo>
                  <a:lnTo>
                    <a:pt x="186037" y="3649144"/>
                  </a:lnTo>
                  <a:lnTo>
                    <a:pt x="224767" y="3625858"/>
                  </a:lnTo>
                  <a:lnTo>
                    <a:pt x="259087" y="3596277"/>
                  </a:lnTo>
                  <a:lnTo>
                    <a:pt x="288090" y="3560947"/>
                  </a:lnTo>
                  <a:lnTo>
                    <a:pt x="310869" y="3520414"/>
                  </a:lnTo>
                  <a:lnTo>
                    <a:pt x="326515" y="3475223"/>
                  </a:lnTo>
                  <a:lnTo>
                    <a:pt x="1111221" y="322157"/>
                  </a:lnTo>
                  <a:lnTo>
                    <a:pt x="1118584" y="274898"/>
                  </a:lnTo>
                  <a:lnTo>
                    <a:pt x="1117462" y="228418"/>
                  </a:lnTo>
                  <a:lnTo>
                    <a:pt x="1108402" y="183623"/>
                  </a:lnTo>
                  <a:lnTo>
                    <a:pt x="1091949" y="141421"/>
                  </a:lnTo>
                  <a:lnTo>
                    <a:pt x="1068650" y="102718"/>
                  </a:lnTo>
                  <a:lnTo>
                    <a:pt x="1039049" y="68421"/>
                  </a:lnTo>
                  <a:lnTo>
                    <a:pt x="1003694" y="39438"/>
                  </a:lnTo>
                  <a:lnTo>
                    <a:pt x="963129" y="16675"/>
                  </a:lnTo>
                  <a:lnTo>
                    <a:pt x="917900" y="1040"/>
                  </a:lnTo>
                  <a:lnTo>
                    <a:pt x="912589" y="0"/>
                  </a:lnTo>
                  <a:lnTo>
                    <a:pt x="0" y="3666838"/>
                  </a:lnTo>
                  <a:lnTo>
                    <a:pt x="3389" y="3667958"/>
                  </a:lnTo>
                  <a:lnTo>
                    <a:pt x="52468" y="3675768"/>
                  </a:lnTo>
                  <a:close/>
                </a:path>
              </a:pathLst>
            </a:custGeom>
            <a:solidFill>
              <a:srgbClr val="E745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856002" y="6600477"/>
              <a:ext cx="2101850" cy="1659255"/>
            </a:xfrm>
            <a:custGeom>
              <a:avLst/>
              <a:gdLst/>
              <a:ahLst/>
              <a:cxnLst/>
              <a:rect l="l" t="t" r="r" b="b"/>
              <a:pathLst>
                <a:path w="2101850" h="1659254">
                  <a:moveTo>
                    <a:pt x="1646069" y="1659178"/>
                  </a:moveTo>
                  <a:lnTo>
                    <a:pt x="1693147" y="1656486"/>
                  </a:lnTo>
                  <a:lnTo>
                    <a:pt x="1738035" y="1644865"/>
                  </a:lnTo>
                  <a:lnTo>
                    <a:pt x="1779564" y="1625019"/>
                  </a:lnTo>
                  <a:lnTo>
                    <a:pt x="1816565" y="1597651"/>
                  </a:lnTo>
                  <a:lnTo>
                    <a:pt x="1847868" y="1563465"/>
                  </a:lnTo>
                  <a:lnTo>
                    <a:pt x="1872303" y="1523164"/>
                  </a:lnTo>
                  <a:lnTo>
                    <a:pt x="1888701" y="1477451"/>
                  </a:lnTo>
                  <a:lnTo>
                    <a:pt x="2094778" y="649415"/>
                  </a:lnTo>
                  <a:lnTo>
                    <a:pt x="2101723" y="601352"/>
                  </a:lnTo>
                  <a:lnTo>
                    <a:pt x="2099029" y="554310"/>
                  </a:lnTo>
                  <a:lnTo>
                    <a:pt x="2087401" y="509456"/>
                  </a:lnTo>
                  <a:lnTo>
                    <a:pt x="2067541" y="467958"/>
                  </a:lnTo>
                  <a:lnTo>
                    <a:pt x="2040154" y="430984"/>
                  </a:lnTo>
                  <a:lnTo>
                    <a:pt x="2005944" y="399702"/>
                  </a:lnTo>
                  <a:lnTo>
                    <a:pt x="1965615" y="375281"/>
                  </a:lnTo>
                  <a:lnTo>
                    <a:pt x="1919871" y="358886"/>
                  </a:lnTo>
                  <a:lnTo>
                    <a:pt x="503750" y="6940"/>
                  </a:lnTo>
                  <a:lnTo>
                    <a:pt x="455653" y="0"/>
                  </a:lnTo>
                  <a:lnTo>
                    <a:pt x="408576" y="2692"/>
                  </a:lnTo>
                  <a:lnTo>
                    <a:pt x="363688" y="14312"/>
                  </a:lnTo>
                  <a:lnTo>
                    <a:pt x="322158" y="34158"/>
                  </a:lnTo>
                  <a:lnTo>
                    <a:pt x="285158" y="61526"/>
                  </a:lnTo>
                  <a:lnTo>
                    <a:pt x="253855" y="95713"/>
                  </a:lnTo>
                  <a:lnTo>
                    <a:pt x="229420" y="136014"/>
                  </a:lnTo>
                  <a:lnTo>
                    <a:pt x="213022" y="181726"/>
                  </a:lnTo>
                  <a:lnTo>
                    <a:pt x="6945" y="1009763"/>
                  </a:lnTo>
                  <a:lnTo>
                    <a:pt x="0" y="1057826"/>
                  </a:lnTo>
                  <a:lnTo>
                    <a:pt x="2693" y="1104871"/>
                  </a:lnTo>
                  <a:lnTo>
                    <a:pt x="14322" y="1149729"/>
                  </a:lnTo>
                  <a:lnTo>
                    <a:pt x="34182" y="1191230"/>
                  </a:lnTo>
                  <a:lnTo>
                    <a:pt x="61569" y="1228205"/>
                  </a:lnTo>
                  <a:lnTo>
                    <a:pt x="95779" y="1259486"/>
                  </a:lnTo>
                  <a:lnTo>
                    <a:pt x="136107" y="1283905"/>
                  </a:lnTo>
                  <a:lnTo>
                    <a:pt x="181851" y="1300291"/>
                  </a:lnTo>
                  <a:lnTo>
                    <a:pt x="1597972" y="1652238"/>
                  </a:lnTo>
                  <a:lnTo>
                    <a:pt x="1646069" y="16591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711901" y="6312838"/>
              <a:ext cx="1862455" cy="1995170"/>
            </a:xfrm>
            <a:custGeom>
              <a:avLst/>
              <a:gdLst/>
              <a:ahLst/>
              <a:cxnLst/>
              <a:rect l="l" t="t" r="r" b="b"/>
              <a:pathLst>
                <a:path w="1862455" h="1995170">
                  <a:moveTo>
                    <a:pt x="1402538" y="1994839"/>
                  </a:moveTo>
                  <a:lnTo>
                    <a:pt x="1445934" y="1979034"/>
                  </a:lnTo>
                  <a:lnTo>
                    <a:pt x="1480234" y="1948117"/>
                  </a:lnTo>
                  <a:lnTo>
                    <a:pt x="1500743" y="1904915"/>
                  </a:lnTo>
                  <a:lnTo>
                    <a:pt x="1859763" y="462352"/>
                  </a:lnTo>
                  <a:lnTo>
                    <a:pt x="1861896" y="414585"/>
                  </a:lnTo>
                  <a:lnTo>
                    <a:pt x="1846079" y="371219"/>
                  </a:lnTo>
                  <a:lnTo>
                    <a:pt x="1815142" y="336943"/>
                  </a:lnTo>
                  <a:lnTo>
                    <a:pt x="1771909" y="316448"/>
                  </a:lnTo>
                  <a:lnTo>
                    <a:pt x="507157" y="2130"/>
                  </a:lnTo>
                  <a:lnTo>
                    <a:pt x="459358" y="0"/>
                  </a:lnTo>
                  <a:lnTo>
                    <a:pt x="415961" y="15805"/>
                  </a:lnTo>
                  <a:lnTo>
                    <a:pt x="381662" y="46721"/>
                  </a:lnTo>
                  <a:lnTo>
                    <a:pt x="361153" y="89924"/>
                  </a:lnTo>
                  <a:lnTo>
                    <a:pt x="2132" y="1532487"/>
                  </a:lnTo>
                  <a:lnTo>
                    <a:pt x="0" y="1580254"/>
                  </a:lnTo>
                  <a:lnTo>
                    <a:pt x="15816" y="1623620"/>
                  </a:lnTo>
                  <a:lnTo>
                    <a:pt x="46754" y="1657896"/>
                  </a:lnTo>
                  <a:lnTo>
                    <a:pt x="89986" y="1678391"/>
                  </a:lnTo>
                  <a:lnTo>
                    <a:pt x="1354738" y="1992708"/>
                  </a:lnTo>
                  <a:lnTo>
                    <a:pt x="1402538" y="1994839"/>
                  </a:lnTo>
                  <a:close/>
                </a:path>
              </a:pathLst>
            </a:custGeom>
            <a:solidFill>
              <a:srgbClr val="E958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908679" y="6590029"/>
              <a:ext cx="662940" cy="1715770"/>
            </a:xfrm>
            <a:custGeom>
              <a:avLst/>
              <a:gdLst/>
              <a:ahLst/>
              <a:cxnLst/>
              <a:rect l="l" t="t" r="r" b="b"/>
              <a:pathLst>
                <a:path w="662940" h="1715770">
                  <a:moveTo>
                    <a:pt x="185602" y="1715179"/>
                  </a:moveTo>
                  <a:lnTo>
                    <a:pt x="226818" y="1705376"/>
                  </a:lnTo>
                  <a:lnTo>
                    <a:pt x="262780" y="1683751"/>
                  </a:lnTo>
                  <a:lnTo>
                    <a:pt x="290751" y="1651949"/>
                  </a:lnTo>
                  <a:lnTo>
                    <a:pt x="307995" y="1611615"/>
                  </a:lnTo>
                  <a:lnTo>
                    <a:pt x="658983" y="201268"/>
                  </a:lnTo>
                  <a:lnTo>
                    <a:pt x="662661" y="157564"/>
                  </a:lnTo>
                  <a:lnTo>
                    <a:pt x="652859" y="116376"/>
                  </a:lnTo>
                  <a:lnTo>
                    <a:pt x="631223" y="80439"/>
                  </a:lnTo>
                  <a:lnTo>
                    <a:pt x="599401" y="52488"/>
                  </a:lnTo>
                  <a:lnTo>
                    <a:pt x="559040" y="35256"/>
                  </a:lnTo>
                  <a:lnTo>
                    <a:pt x="417171" y="0"/>
                  </a:lnTo>
                  <a:lnTo>
                    <a:pt x="0" y="1676260"/>
                  </a:lnTo>
                  <a:lnTo>
                    <a:pt x="141868" y="1711516"/>
                  </a:lnTo>
                  <a:lnTo>
                    <a:pt x="185602" y="1715179"/>
                  </a:lnTo>
                  <a:close/>
                </a:path>
              </a:pathLst>
            </a:custGeom>
            <a:solidFill>
              <a:srgbClr val="E745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515558" y="4777955"/>
              <a:ext cx="1661795" cy="3467735"/>
            </a:xfrm>
            <a:custGeom>
              <a:avLst/>
              <a:gdLst/>
              <a:ahLst/>
              <a:cxnLst/>
              <a:rect l="l" t="t" r="r" b="b"/>
              <a:pathLst>
                <a:path w="1661794" h="3467734">
                  <a:moveTo>
                    <a:pt x="764374" y="1633054"/>
                  </a:moveTo>
                  <a:lnTo>
                    <a:pt x="753757" y="1588427"/>
                  </a:lnTo>
                  <a:lnTo>
                    <a:pt x="730313" y="1549488"/>
                  </a:lnTo>
                  <a:lnTo>
                    <a:pt x="695833" y="1519212"/>
                  </a:lnTo>
                  <a:lnTo>
                    <a:pt x="652094" y="1500530"/>
                  </a:lnTo>
                  <a:lnTo>
                    <a:pt x="183984" y="1384185"/>
                  </a:lnTo>
                  <a:lnTo>
                    <a:pt x="136588" y="1380197"/>
                  </a:lnTo>
                  <a:lnTo>
                    <a:pt x="91935" y="1390815"/>
                  </a:lnTo>
                  <a:lnTo>
                    <a:pt x="52971" y="1414246"/>
                  </a:lnTo>
                  <a:lnTo>
                    <a:pt x="22656" y="1448701"/>
                  </a:lnTo>
                  <a:lnTo>
                    <a:pt x="3975" y="1492402"/>
                  </a:lnTo>
                  <a:lnTo>
                    <a:pt x="0" y="1539760"/>
                  </a:lnTo>
                  <a:lnTo>
                    <a:pt x="10617" y="1584388"/>
                  </a:lnTo>
                  <a:lnTo>
                    <a:pt x="34061" y="1623326"/>
                  </a:lnTo>
                  <a:lnTo>
                    <a:pt x="68541" y="1653616"/>
                  </a:lnTo>
                  <a:lnTo>
                    <a:pt x="112268" y="1672285"/>
                  </a:lnTo>
                  <a:lnTo>
                    <a:pt x="580390" y="1788642"/>
                  </a:lnTo>
                  <a:lnTo>
                    <a:pt x="627786" y="1792617"/>
                  </a:lnTo>
                  <a:lnTo>
                    <a:pt x="672452" y="1782013"/>
                  </a:lnTo>
                  <a:lnTo>
                    <a:pt x="711415" y="1758594"/>
                  </a:lnTo>
                  <a:lnTo>
                    <a:pt x="741718" y="1724126"/>
                  </a:lnTo>
                  <a:lnTo>
                    <a:pt x="760399" y="1680413"/>
                  </a:lnTo>
                  <a:lnTo>
                    <a:pt x="764374" y="1633054"/>
                  </a:lnTo>
                  <a:close/>
                </a:path>
                <a:path w="1661794" h="3467734">
                  <a:moveTo>
                    <a:pt x="820432" y="2308834"/>
                  </a:moveTo>
                  <a:lnTo>
                    <a:pt x="816152" y="2259761"/>
                  </a:lnTo>
                  <a:lnTo>
                    <a:pt x="781240" y="2196033"/>
                  </a:lnTo>
                  <a:lnTo>
                    <a:pt x="745159" y="2167661"/>
                  </a:lnTo>
                  <a:lnTo>
                    <a:pt x="702589" y="2151697"/>
                  </a:lnTo>
                  <a:lnTo>
                    <a:pt x="656742" y="2149386"/>
                  </a:lnTo>
                  <a:lnTo>
                    <a:pt x="610870" y="2161921"/>
                  </a:lnTo>
                  <a:lnTo>
                    <a:pt x="171729" y="2361450"/>
                  </a:lnTo>
                  <a:lnTo>
                    <a:pt x="132143" y="2387777"/>
                  </a:lnTo>
                  <a:lnTo>
                    <a:pt x="103759" y="2423820"/>
                  </a:lnTo>
                  <a:lnTo>
                    <a:pt x="87795" y="2466378"/>
                  </a:lnTo>
                  <a:lnTo>
                    <a:pt x="85471" y="2512187"/>
                  </a:lnTo>
                  <a:lnTo>
                    <a:pt x="97993" y="2558034"/>
                  </a:lnTo>
                  <a:lnTo>
                    <a:pt x="124333" y="2597607"/>
                  </a:lnTo>
                  <a:lnTo>
                    <a:pt x="160413" y="2625979"/>
                  </a:lnTo>
                  <a:lnTo>
                    <a:pt x="202996" y="2641930"/>
                  </a:lnTo>
                  <a:lnTo>
                    <a:pt x="248831" y="2644254"/>
                  </a:lnTo>
                  <a:lnTo>
                    <a:pt x="294703" y="2631719"/>
                  </a:lnTo>
                  <a:lnTo>
                    <a:pt x="733844" y="2432177"/>
                  </a:lnTo>
                  <a:lnTo>
                    <a:pt x="787311" y="2391079"/>
                  </a:lnTo>
                  <a:lnTo>
                    <a:pt x="816521" y="2332786"/>
                  </a:lnTo>
                  <a:lnTo>
                    <a:pt x="820432" y="2308834"/>
                  </a:lnTo>
                  <a:close/>
                </a:path>
                <a:path w="1661794" h="3467734">
                  <a:moveTo>
                    <a:pt x="1096441" y="1092022"/>
                  </a:moveTo>
                  <a:lnTo>
                    <a:pt x="1083373" y="1027493"/>
                  </a:lnTo>
                  <a:lnTo>
                    <a:pt x="771144" y="616102"/>
                  </a:lnTo>
                  <a:lnTo>
                    <a:pt x="736498" y="583552"/>
                  </a:lnTo>
                  <a:lnTo>
                    <a:pt x="694905" y="564134"/>
                  </a:lnTo>
                  <a:lnTo>
                    <a:pt x="649808" y="558292"/>
                  </a:lnTo>
                  <a:lnTo>
                    <a:pt x="604647" y="566483"/>
                  </a:lnTo>
                  <a:lnTo>
                    <a:pt x="562825" y="589140"/>
                  </a:lnTo>
                  <a:lnTo>
                    <a:pt x="530275" y="623773"/>
                  </a:lnTo>
                  <a:lnTo>
                    <a:pt x="510857" y="665340"/>
                  </a:lnTo>
                  <a:lnTo>
                    <a:pt x="505015" y="710412"/>
                  </a:lnTo>
                  <a:lnTo>
                    <a:pt x="513194" y="755535"/>
                  </a:lnTo>
                  <a:lnTo>
                    <a:pt x="535851" y="797306"/>
                  </a:lnTo>
                  <a:lnTo>
                    <a:pt x="830287" y="1179156"/>
                  </a:lnTo>
                  <a:lnTo>
                    <a:pt x="864946" y="1211694"/>
                  </a:lnTo>
                  <a:lnTo>
                    <a:pt x="906526" y="1231112"/>
                  </a:lnTo>
                  <a:lnTo>
                    <a:pt x="951623" y="1236954"/>
                  </a:lnTo>
                  <a:lnTo>
                    <a:pt x="996797" y="1228763"/>
                  </a:lnTo>
                  <a:lnTo>
                    <a:pt x="1038606" y="1206119"/>
                  </a:lnTo>
                  <a:lnTo>
                    <a:pt x="1072743" y="1169060"/>
                  </a:lnTo>
                  <a:lnTo>
                    <a:pt x="1092060" y="1124458"/>
                  </a:lnTo>
                  <a:lnTo>
                    <a:pt x="1096441" y="1092022"/>
                  </a:lnTo>
                  <a:close/>
                </a:path>
                <a:path w="1661794" h="3467734">
                  <a:moveTo>
                    <a:pt x="1137615" y="2869984"/>
                  </a:moveTo>
                  <a:lnTo>
                    <a:pt x="1124419" y="2822041"/>
                  </a:lnTo>
                  <a:lnTo>
                    <a:pt x="1095946" y="2780881"/>
                  </a:lnTo>
                  <a:lnTo>
                    <a:pt x="1053680" y="2750769"/>
                  </a:lnTo>
                  <a:lnTo>
                    <a:pt x="1008049" y="2737421"/>
                  </a:lnTo>
                  <a:lnTo>
                    <a:pt x="962164" y="2738920"/>
                  </a:lnTo>
                  <a:lnTo>
                    <a:pt x="919302" y="2754109"/>
                  </a:lnTo>
                  <a:lnTo>
                    <a:pt x="882726" y="2781833"/>
                  </a:lnTo>
                  <a:lnTo>
                    <a:pt x="855700" y="2820924"/>
                  </a:lnTo>
                  <a:lnTo>
                    <a:pt x="648233" y="3256140"/>
                  </a:lnTo>
                  <a:lnTo>
                    <a:pt x="634860" y="3301771"/>
                  </a:lnTo>
                  <a:lnTo>
                    <a:pt x="636346" y="3347618"/>
                  </a:lnTo>
                  <a:lnTo>
                    <a:pt x="651560" y="3390442"/>
                  </a:lnTo>
                  <a:lnTo>
                    <a:pt x="679310" y="3426980"/>
                  </a:lnTo>
                  <a:lnTo>
                    <a:pt x="718439" y="3453993"/>
                  </a:lnTo>
                  <a:lnTo>
                    <a:pt x="764082" y="3467341"/>
                  </a:lnTo>
                  <a:lnTo>
                    <a:pt x="809967" y="3465842"/>
                  </a:lnTo>
                  <a:lnTo>
                    <a:pt x="852830" y="3450653"/>
                  </a:lnTo>
                  <a:lnTo>
                    <a:pt x="889406" y="3422929"/>
                  </a:lnTo>
                  <a:lnTo>
                    <a:pt x="916432" y="3383826"/>
                  </a:lnTo>
                  <a:lnTo>
                    <a:pt x="1127010" y="2941663"/>
                  </a:lnTo>
                  <a:lnTo>
                    <a:pt x="1137615" y="2869984"/>
                  </a:lnTo>
                  <a:close/>
                </a:path>
                <a:path w="1661794" h="3467734">
                  <a:moveTo>
                    <a:pt x="1661668" y="154673"/>
                  </a:moveTo>
                  <a:lnTo>
                    <a:pt x="1656118" y="107480"/>
                  </a:lnTo>
                  <a:lnTo>
                    <a:pt x="1636801" y="65862"/>
                  </a:lnTo>
                  <a:lnTo>
                    <a:pt x="1606054" y="32372"/>
                  </a:lnTo>
                  <a:lnTo>
                    <a:pt x="1566227" y="9575"/>
                  </a:lnTo>
                  <a:lnTo>
                    <a:pt x="1519643" y="0"/>
                  </a:lnTo>
                  <a:lnTo>
                    <a:pt x="1472399" y="5537"/>
                  </a:lnTo>
                  <a:lnTo>
                    <a:pt x="1430769" y="24853"/>
                  </a:lnTo>
                  <a:lnTo>
                    <a:pt x="1397279" y="55575"/>
                  </a:lnTo>
                  <a:lnTo>
                    <a:pt x="1374457" y="95377"/>
                  </a:lnTo>
                  <a:lnTo>
                    <a:pt x="1364856" y="141922"/>
                  </a:lnTo>
                  <a:lnTo>
                    <a:pt x="1344142" y="623531"/>
                  </a:lnTo>
                  <a:lnTo>
                    <a:pt x="1349692" y="670737"/>
                  </a:lnTo>
                  <a:lnTo>
                    <a:pt x="1369021" y="712355"/>
                  </a:lnTo>
                  <a:lnTo>
                    <a:pt x="1399768" y="745832"/>
                  </a:lnTo>
                  <a:lnTo>
                    <a:pt x="1439595" y="768642"/>
                  </a:lnTo>
                  <a:lnTo>
                    <a:pt x="1486179" y="778217"/>
                  </a:lnTo>
                  <a:lnTo>
                    <a:pt x="1537614" y="771398"/>
                  </a:lnTo>
                  <a:lnTo>
                    <a:pt x="1582077" y="748360"/>
                  </a:lnTo>
                  <a:lnTo>
                    <a:pt x="1616214" y="712165"/>
                  </a:lnTo>
                  <a:lnTo>
                    <a:pt x="1636687" y="665886"/>
                  </a:lnTo>
                  <a:lnTo>
                    <a:pt x="1661668" y="154673"/>
                  </a:lnTo>
                  <a:close/>
                </a:path>
              </a:pathLst>
            </a:custGeom>
            <a:solidFill>
              <a:srgbClr val="F1BE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083193" y="8911386"/>
              <a:ext cx="1376680" cy="1376045"/>
            </a:xfrm>
            <a:custGeom>
              <a:avLst/>
              <a:gdLst/>
              <a:ahLst/>
              <a:cxnLst/>
              <a:rect l="l" t="t" r="r" b="b"/>
              <a:pathLst>
                <a:path w="1376680" h="1376045">
                  <a:moveTo>
                    <a:pt x="1306360" y="1364932"/>
                  </a:moveTo>
                  <a:lnTo>
                    <a:pt x="1302232" y="1318907"/>
                  </a:lnTo>
                  <a:lnTo>
                    <a:pt x="1290332" y="1275600"/>
                  </a:lnTo>
                  <a:lnTo>
                    <a:pt x="1271384" y="1235722"/>
                  </a:lnTo>
                  <a:lnTo>
                    <a:pt x="1246111" y="1199984"/>
                  </a:lnTo>
                  <a:lnTo>
                    <a:pt x="1215237" y="1169136"/>
                  </a:lnTo>
                  <a:lnTo>
                    <a:pt x="1179487" y="1143889"/>
                  </a:lnTo>
                  <a:lnTo>
                    <a:pt x="1139571" y="1124953"/>
                  </a:lnTo>
                  <a:lnTo>
                    <a:pt x="1096238" y="1113066"/>
                  </a:lnTo>
                  <a:lnTo>
                    <a:pt x="1050188" y="1108938"/>
                  </a:lnTo>
                  <a:lnTo>
                    <a:pt x="256171" y="1108938"/>
                  </a:lnTo>
                  <a:lnTo>
                    <a:pt x="210121" y="1113066"/>
                  </a:lnTo>
                  <a:lnTo>
                    <a:pt x="166789" y="1124953"/>
                  </a:lnTo>
                  <a:lnTo>
                    <a:pt x="126873" y="1143889"/>
                  </a:lnTo>
                  <a:lnTo>
                    <a:pt x="91122" y="1169149"/>
                  </a:lnTo>
                  <a:lnTo>
                    <a:pt x="60248" y="1199997"/>
                  </a:lnTo>
                  <a:lnTo>
                    <a:pt x="34975" y="1235722"/>
                  </a:lnTo>
                  <a:lnTo>
                    <a:pt x="16027" y="1275613"/>
                  </a:lnTo>
                  <a:lnTo>
                    <a:pt x="4127" y="1318920"/>
                  </a:lnTo>
                  <a:lnTo>
                    <a:pt x="12" y="1364932"/>
                  </a:lnTo>
                  <a:lnTo>
                    <a:pt x="12" y="1375613"/>
                  </a:lnTo>
                  <a:lnTo>
                    <a:pt x="1306360" y="1375613"/>
                  </a:lnTo>
                  <a:lnTo>
                    <a:pt x="1306360" y="1364932"/>
                  </a:lnTo>
                  <a:close/>
                </a:path>
                <a:path w="1376680" h="1376045">
                  <a:moveTo>
                    <a:pt x="1306360" y="810463"/>
                  </a:moveTo>
                  <a:lnTo>
                    <a:pt x="1302232" y="764438"/>
                  </a:lnTo>
                  <a:lnTo>
                    <a:pt x="1290332" y="721131"/>
                  </a:lnTo>
                  <a:lnTo>
                    <a:pt x="1271384" y="681253"/>
                  </a:lnTo>
                  <a:lnTo>
                    <a:pt x="1246111" y="645515"/>
                  </a:lnTo>
                  <a:lnTo>
                    <a:pt x="1215237" y="614667"/>
                  </a:lnTo>
                  <a:lnTo>
                    <a:pt x="1179487" y="589419"/>
                  </a:lnTo>
                  <a:lnTo>
                    <a:pt x="1139571" y="570484"/>
                  </a:lnTo>
                  <a:lnTo>
                    <a:pt x="1096238" y="558596"/>
                  </a:lnTo>
                  <a:lnTo>
                    <a:pt x="1050188" y="554469"/>
                  </a:lnTo>
                  <a:lnTo>
                    <a:pt x="256171" y="554469"/>
                  </a:lnTo>
                  <a:lnTo>
                    <a:pt x="210121" y="558596"/>
                  </a:lnTo>
                  <a:lnTo>
                    <a:pt x="166789" y="570484"/>
                  </a:lnTo>
                  <a:lnTo>
                    <a:pt x="126873" y="589419"/>
                  </a:lnTo>
                  <a:lnTo>
                    <a:pt x="91122" y="614680"/>
                  </a:lnTo>
                  <a:lnTo>
                    <a:pt x="60248" y="645528"/>
                  </a:lnTo>
                  <a:lnTo>
                    <a:pt x="34975" y="681266"/>
                  </a:lnTo>
                  <a:lnTo>
                    <a:pt x="16027" y="721144"/>
                  </a:lnTo>
                  <a:lnTo>
                    <a:pt x="4127" y="764451"/>
                  </a:lnTo>
                  <a:lnTo>
                    <a:pt x="0" y="810463"/>
                  </a:lnTo>
                  <a:lnTo>
                    <a:pt x="0" y="852919"/>
                  </a:lnTo>
                  <a:lnTo>
                    <a:pt x="4127" y="898931"/>
                  </a:lnTo>
                  <a:lnTo>
                    <a:pt x="16040" y="942238"/>
                  </a:lnTo>
                  <a:lnTo>
                    <a:pt x="34988" y="982116"/>
                  </a:lnTo>
                  <a:lnTo>
                    <a:pt x="60261" y="1017841"/>
                  </a:lnTo>
                  <a:lnTo>
                    <a:pt x="91135" y="1048702"/>
                  </a:lnTo>
                  <a:lnTo>
                    <a:pt x="126885" y="1073962"/>
                  </a:lnTo>
                  <a:lnTo>
                    <a:pt x="166789" y="1092898"/>
                  </a:lnTo>
                  <a:lnTo>
                    <a:pt x="210134" y="1104785"/>
                  </a:lnTo>
                  <a:lnTo>
                    <a:pt x="256171" y="1108913"/>
                  </a:lnTo>
                  <a:lnTo>
                    <a:pt x="1050188" y="1108913"/>
                  </a:lnTo>
                  <a:lnTo>
                    <a:pt x="1096251" y="1104785"/>
                  </a:lnTo>
                  <a:lnTo>
                    <a:pt x="1139583" y="1092898"/>
                  </a:lnTo>
                  <a:lnTo>
                    <a:pt x="1179499" y="1073962"/>
                  </a:lnTo>
                  <a:lnTo>
                    <a:pt x="1215250" y="1048702"/>
                  </a:lnTo>
                  <a:lnTo>
                    <a:pt x="1246124" y="1017841"/>
                  </a:lnTo>
                  <a:lnTo>
                    <a:pt x="1271397" y="982116"/>
                  </a:lnTo>
                  <a:lnTo>
                    <a:pt x="1290332" y="942238"/>
                  </a:lnTo>
                  <a:lnTo>
                    <a:pt x="1302232" y="898931"/>
                  </a:lnTo>
                  <a:lnTo>
                    <a:pt x="1306360" y="852919"/>
                  </a:lnTo>
                  <a:lnTo>
                    <a:pt x="1306360" y="810463"/>
                  </a:lnTo>
                  <a:close/>
                </a:path>
                <a:path w="1376680" h="1376045">
                  <a:moveTo>
                    <a:pt x="1376603" y="255993"/>
                  </a:moveTo>
                  <a:lnTo>
                    <a:pt x="1372476" y="209969"/>
                  </a:lnTo>
                  <a:lnTo>
                    <a:pt x="1360576" y="166662"/>
                  </a:lnTo>
                  <a:lnTo>
                    <a:pt x="1341628" y="126784"/>
                  </a:lnTo>
                  <a:lnTo>
                    <a:pt x="1316355" y="91046"/>
                  </a:lnTo>
                  <a:lnTo>
                    <a:pt x="1285481" y="60198"/>
                  </a:lnTo>
                  <a:lnTo>
                    <a:pt x="1249718" y="34950"/>
                  </a:lnTo>
                  <a:lnTo>
                    <a:pt x="1209814" y="16014"/>
                  </a:lnTo>
                  <a:lnTo>
                    <a:pt x="1166482" y="4127"/>
                  </a:lnTo>
                  <a:lnTo>
                    <a:pt x="1120432" y="0"/>
                  </a:lnTo>
                  <a:lnTo>
                    <a:pt x="326415" y="0"/>
                  </a:lnTo>
                  <a:lnTo>
                    <a:pt x="280365" y="4127"/>
                  </a:lnTo>
                  <a:lnTo>
                    <a:pt x="237020" y="16014"/>
                  </a:lnTo>
                  <a:lnTo>
                    <a:pt x="197116" y="34950"/>
                  </a:lnTo>
                  <a:lnTo>
                    <a:pt x="161366" y="60210"/>
                  </a:lnTo>
                  <a:lnTo>
                    <a:pt x="130492" y="91059"/>
                  </a:lnTo>
                  <a:lnTo>
                    <a:pt x="105219" y="126796"/>
                  </a:lnTo>
                  <a:lnTo>
                    <a:pt x="86271" y="166674"/>
                  </a:lnTo>
                  <a:lnTo>
                    <a:pt x="74371" y="209981"/>
                  </a:lnTo>
                  <a:lnTo>
                    <a:pt x="70243" y="255993"/>
                  </a:lnTo>
                  <a:lnTo>
                    <a:pt x="70243" y="298450"/>
                  </a:lnTo>
                  <a:lnTo>
                    <a:pt x="74371" y="344462"/>
                  </a:lnTo>
                  <a:lnTo>
                    <a:pt x="86271" y="387769"/>
                  </a:lnTo>
                  <a:lnTo>
                    <a:pt x="105219" y="427647"/>
                  </a:lnTo>
                  <a:lnTo>
                    <a:pt x="130492" y="463372"/>
                  </a:lnTo>
                  <a:lnTo>
                    <a:pt x="161366" y="494233"/>
                  </a:lnTo>
                  <a:lnTo>
                    <a:pt x="197116" y="519493"/>
                  </a:lnTo>
                  <a:lnTo>
                    <a:pt x="237020" y="538429"/>
                  </a:lnTo>
                  <a:lnTo>
                    <a:pt x="280365" y="550316"/>
                  </a:lnTo>
                  <a:lnTo>
                    <a:pt x="326415" y="554443"/>
                  </a:lnTo>
                  <a:lnTo>
                    <a:pt x="1120432" y="554443"/>
                  </a:lnTo>
                  <a:lnTo>
                    <a:pt x="1166482" y="550316"/>
                  </a:lnTo>
                  <a:lnTo>
                    <a:pt x="1209827" y="538429"/>
                  </a:lnTo>
                  <a:lnTo>
                    <a:pt x="1249730" y="519493"/>
                  </a:lnTo>
                  <a:lnTo>
                    <a:pt x="1285494" y="494233"/>
                  </a:lnTo>
                  <a:lnTo>
                    <a:pt x="1316367" y="463372"/>
                  </a:lnTo>
                  <a:lnTo>
                    <a:pt x="1341628" y="427647"/>
                  </a:lnTo>
                  <a:lnTo>
                    <a:pt x="1360576" y="387769"/>
                  </a:lnTo>
                  <a:lnTo>
                    <a:pt x="1372476" y="344462"/>
                  </a:lnTo>
                  <a:lnTo>
                    <a:pt x="1376603" y="298450"/>
                  </a:lnTo>
                  <a:lnTo>
                    <a:pt x="1376603" y="255993"/>
                  </a:lnTo>
                  <a:close/>
                </a:path>
              </a:pathLst>
            </a:custGeom>
            <a:solidFill>
              <a:srgbClr val="F7B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300268" y="10056879"/>
              <a:ext cx="103572" cy="2301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114371" y="8953067"/>
              <a:ext cx="1345565" cy="1068070"/>
            </a:xfrm>
            <a:custGeom>
              <a:avLst/>
              <a:gdLst/>
              <a:ahLst/>
              <a:cxnLst/>
              <a:rect l="l" t="t" r="r" b="b"/>
              <a:pathLst>
                <a:path w="1345565" h="1068070">
                  <a:moveTo>
                    <a:pt x="1270304" y="742137"/>
                  </a:moveTo>
                  <a:lnTo>
                    <a:pt x="1265567" y="696442"/>
                  </a:lnTo>
                  <a:lnTo>
                    <a:pt x="1252004" y="653999"/>
                  </a:lnTo>
                  <a:lnTo>
                    <a:pt x="1230591" y="615746"/>
                  </a:lnTo>
                  <a:lnTo>
                    <a:pt x="1202296" y="582650"/>
                  </a:lnTo>
                  <a:lnTo>
                    <a:pt x="1168095" y="555637"/>
                  </a:lnTo>
                  <a:lnTo>
                    <a:pt x="1176185" y="576719"/>
                  </a:lnTo>
                  <a:lnTo>
                    <a:pt x="1182154" y="598754"/>
                  </a:lnTo>
                  <a:lnTo>
                    <a:pt x="1185849" y="621639"/>
                  </a:lnTo>
                  <a:lnTo>
                    <a:pt x="1187119" y="645248"/>
                  </a:lnTo>
                  <a:lnTo>
                    <a:pt x="1187119" y="749147"/>
                  </a:lnTo>
                  <a:lnTo>
                    <a:pt x="1182611" y="793826"/>
                  </a:lnTo>
                  <a:lnTo>
                    <a:pt x="1169682" y="835444"/>
                  </a:lnTo>
                  <a:lnTo>
                    <a:pt x="1149235" y="873099"/>
                  </a:lnTo>
                  <a:lnTo>
                    <a:pt x="1122146" y="905903"/>
                  </a:lnTo>
                  <a:lnTo>
                    <a:pt x="1089317" y="932967"/>
                  </a:lnTo>
                  <a:lnTo>
                    <a:pt x="1051648" y="953401"/>
                  </a:lnTo>
                  <a:lnTo>
                    <a:pt x="1010005" y="966317"/>
                  </a:lnTo>
                  <a:lnTo>
                    <a:pt x="965288" y="970826"/>
                  </a:lnTo>
                  <a:lnTo>
                    <a:pt x="119608" y="970826"/>
                  </a:lnTo>
                  <a:lnTo>
                    <a:pt x="87172" y="968438"/>
                  </a:lnTo>
                  <a:lnTo>
                    <a:pt x="56222" y="961542"/>
                  </a:lnTo>
                  <a:lnTo>
                    <a:pt x="27051" y="950493"/>
                  </a:lnTo>
                  <a:lnTo>
                    <a:pt x="0" y="935647"/>
                  </a:lnTo>
                  <a:lnTo>
                    <a:pt x="25628" y="979233"/>
                  </a:lnTo>
                  <a:lnTo>
                    <a:pt x="60185" y="1015720"/>
                  </a:lnTo>
                  <a:lnTo>
                    <a:pt x="102196" y="1043609"/>
                  </a:lnTo>
                  <a:lnTo>
                    <a:pt x="150228" y="1061440"/>
                  </a:lnTo>
                  <a:lnTo>
                    <a:pt x="202793" y="1067714"/>
                  </a:lnTo>
                  <a:lnTo>
                    <a:pt x="1048473" y="1067714"/>
                  </a:lnTo>
                  <a:lnTo>
                    <a:pt x="1093190" y="1063205"/>
                  </a:lnTo>
                  <a:lnTo>
                    <a:pt x="1134821" y="1050290"/>
                  </a:lnTo>
                  <a:lnTo>
                    <a:pt x="1172502" y="1029855"/>
                  </a:lnTo>
                  <a:lnTo>
                    <a:pt x="1205331" y="1002792"/>
                  </a:lnTo>
                  <a:lnTo>
                    <a:pt x="1232420" y="969975"/>
                  </a:lnTo>
                  <a:lnTo>
                    <a:pt x="1252867" y="932332"/>
                  </a:lnTo>
                  <a:lnTo>
                    <a:pt x="1265796" y="890714"/>
                  </a:lnTo>
                  <a:lnTo>
                    <a:pt x="1270304" y="846035"/>
                  </a:lnTo>
                  <a:lnTo>
                    <a:pt x="1270304" y="742137"/>
                  </a:lnTo>
                  <a:close/>
                </a:path>
                <a:path w="1345565" h="1068070">
                  <a:moveTo>
                    <a:pt x="1345425" y="186766"/>
                  </a:moveTo>
                  <a:lnTo>
                    <a:pt x="1340688" y="140982"/>
                  </a:lnTo>
                  <a:lnTo>
                    <a:pt x="1327111" y="98488"/>
                  </a:lnTo>
                  <a:lnTo>
                    <a:pt x="1305674" y="60185"/>
                  </a:lnTo>
                  <a:lnTo>
                    <a:pt x="1277340" y="27051"/>
                  </a:lnTo>
                  <a:lnTo>
                    <a:pt x="1243076" y="0"/>
                  </a:lnTo>
                  <a:lnTo>
                    <a:pt x="1251191" y="21107"/>
                  </a:lnTo>
                  <a:lnTo>
                    <a:pt x="1257173" y="43167"/>
                  </a:lnTo>
                  <a:lnTo>
                    <a:pt x="1260868" y="66078"/>
                  </a:lnTo>
                  <a:lnTo>
                    <a:pt x="1262138" y="89712"/>
                  </a:lnTo>
                  <a:lnTo>
                    <a:pt x="1262138" y="193776"/>
                  </a:lnTo>
                  <a:lnTo>
                    <a:pt x="1257617" y="238506"/>
                  </a:lnTo>
                  <a:lnTo>
                    <a:pt x="1244676" y="280162"/>
                  </a:lnTo>
                  <a:lnTo>
                    <a:pt x="1224203" y="317868"/>
                  </a:lnTo>
                  <a:lnTo>
                    <a:pt x="1197076" y="350723"/>
                  </a:lnTo>
                  <a:lnTo>
                    <a:pt x="1164209" y="377825"/>
                  </a:lnTo>
                  <a:lnTo>
                    <a:pt x="1126477" y="398297"/>
                  </a:lnTo>
                  <a:lnTo>
                    <a:pt x="1084783" y="411226"/>
                  </a:lnTo>
                  <a:lnTo>
                    <a:pt x="1040015" y="415734"/>
                  </a:lnTo>
                  <a:lnTo>
                    <a:pt x="193154" y="415734"/>
                  </a:lnTo>
                  <a:lnTo>
                    <a:pt x="160680" y="413359"/>
                  </a:lnTo>
                  <a:lnTo>
                    <a:pt x="129679" y="406450"/>
                  </a:lnTo>
                  <a:lnTo>
                    <a:pt x="100482" y="395389"/>
                  </a:lnTo>
                  <a:lnTo>
                    <a:pt x="73393" y="380530"/>
                  </a:lnTo>
                  <a:lnTo>
                    <a:pt x="99047" y="424192"/>
                  </a:lnTo>
                  <a:lnTo>
                    <a:pt x="133654" y="460730"/>
                  </a:lnTo>
                  <a:lnTo>
                    <a:pt x="175729" y="488657"/>
                  </a:lnTo>
                  <a:lnTo>
                    <a:pt x="223824" y="506514"/>
                  </a:lnTo>
                  <a:lnTo>
                    <a:pt x="276453" y="512787"/>
                  </a:lnTo>
                  <a:lnTo>
                    <a:pt x="1123315" y="512787"/>
                  </a:lnTo>
                  <a:lnTo>
                    <a:pt x="1168069" y="508279"/>
                  </a:lnTo>
                  <a:lnTo>
                    <a:pt x="1209776" y="495338"/>
                  </a:lnTo>
                  <a:lnTo>
                    <a:pt x="1247495" y="474878"/>
                  </a:lnTo>
                  <a:lnTo>
                    <a:pt x="1280375" y="447776"/>
                  </a:lnTo>
                  <a:lnTo>
                    <a:pt x="1307490" y="414934"/>
                  </a:lnTo>
                  <a:lnTo>
                    <a:pt x="1327975" y="377228"/>
                  </a:lnTo>
                  <a:lnTo>
                    <a:pt x="1340916" y="335559"/>
                  </a:lnTo>
                  <a:lnTo>
                    <a:pt x="1345425" y="290817"/>
                  </a:lnTo>
                  <a:lnTo>
                    <a:pt x="1345425" y="186766"/>
                  </a:lnTo>
                  <a:close/>
                </a:path>
              </a:pathLst>
            </a:custGeom>
            <a:solidFill>
              <a:srgbClr val="E4A2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621035" y="9155504"/>
              <a:ext cx="667385" cy="1131570"/>
            </a:xfrm>
            <a:custGeom>
              <a:avLst/>
              <a:gdLst/>
              <a:ahLst/>
              <a:cxnLst/>
              <a:rect l="l" t="t" r="r" b="b"/>
              <a:pathLst>
                <a:path w="667384" h="1131570">
                  <a:moveTo>
                    <a:pt x="0" y="1131495"/>
                  </a:moveTo>
                  <a:lnTo>
                    <a:pt x="0" y="0"/>
                  </a:lnTo>
                  <a:lnTo>
                    <a:pt x="666962" y="0"/>
                  </a:lnTo>
                  <a:lnTo>
                    <a:pt x="666962" y="1131495"/>
                  </a:lnTo>
                  <a:lnTo>
                    <a:pt x="0" y="1131495"/>
                  </a:lnTo>
                  <a:close/>
                </a:path>
              </a:pathLst>
            </a:custGeom>
            <a:solidFill>
              <a:srgbClr val="677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974863" y="8874763"/>
              <a:ext cx="730885" cy="1412240"/>
            </a:xfrm>
            <a:custGeom>
              <a:avLst/>
              <a:gdLst/>
              <a:ahLst/>
              <a:cxnLst/>
              <a:rect l="l" t="t" r="r" b="b"/>
              <a:pathLst>
                <a:path w="730884" h="1412240">
                  <a:moveTo>
                    <a:pt x="0" y="1412236"/>
                  </a:moveTo>
                  <a:lnTo>
                    <a:pt x="730424" y="1412236"/>
                  </a:lnTo>
                  <a:lnTo>
                    <a:pt x="730424" y="247138"/>
                  </a:lnTo>
                  <a:lnTo>
                    <a:pt x="725399" y="197331"/>
                  </a:lnTo>
                  <a:lnTo>
                    <a:pt x="710989" y="150941"/>
                  </a:lnTo>
                  <a:lnTo>
                    <a:pt x="688187" y="108961"/>
                  </a:lnTo>
                  <a:lnTo>
                    <a:pt x="657988" y="72385"/>
                  </a:lnTo>
                  <a:lnTo>
                    <a:pt x="621387" y="42207"/>
                  </a:lnTo>
                  <a:lnTo>
                    <a:pt x="579378" y="19421"/>
                  </a:lnTo>
                  <a:lnTo>
                    <a:pt x="532956" y="5021"/>
                  </a:lnTo>
                  <a:lnTo>
                    <a:pt x="483115" y="0"/>
                  </a:lnTo>
                  <a:lnTo>
                    <a:pt x="247308" y="0"/>
                  </a:lnTo>
                  <a:lnTo>
                    <a:pt x="197467" y="5021"/>
                  </a:lnTo>
                  <a:lnTo>
                    <a:pt x="151045" y="19421"/>
                  </a:lnTo>
                  <a:lnTo>
                    <a:pt x="109036" y="42207"/>
                  </a:lnTo>
                  <a:lnTo>
                    <a:pt x="72435" y="72385"/>
                  </a:lnTo>
                  <a:lnTo>
                    <a:pt x="42236" y="108961"/>
                  </a:lnTo>
                  <a:lnTo>
                    <a:pt x="19434" y="150941"/>
                  </a:lnTo>
                  <a:lnTo>
                    <a:pt x="5024" y="197331"/>
                  </a:lnTo>
                  <a:lnTo>
                    <a:pt x="0" y="247138"/>
                  </a:lnTo>
                  <a:lnTo>
                    <a:pt x="0" y="1412236"/>
                  </a:lnTo>
                  <a:close/>
                </a:path>
              </a:pathLst>
            </a:custGeom>
            <a:solidFill>
              <a:srgbClr val="374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161778" y="9041415"/>
              <a:ext cx="356870" cy="356870"/>
            </a:xfrm>
            <a:custGeom>
              <a:avLst/>
              <a:gdLst/>
              <a:ahLst/>
              <a:cxnLst/>
              <a:rect l="l" t="t" r="r" b="b"/>
              <a:pathLst>
                <a:path w="356869" h="356870">
                  <a:moveTo>
                    <a:pt x="178296" y="356347"/>
                  </a:moveTo>
                  <a:lnTo>
                    <a:pt x="230052" y="348673"/>
                  </a:lnTo>
                  <a:lnTo>
                    <a:pt x="277358" y="326318"/>
                  </a:lnTo>
                  <a:lnTo>
                    <a:pt x="316114" y="291202"/>
                  </a:lnTo>
                  <a:lnTo>
                    <a:pt x="343008" y="246365"/>
                  </a:lnTo>
                  <a:lnTo>
                    <a:pt x="355734" y="195638"/>
                  </a:lnTo>
                  <a:lnTo>
                    <a:pt x="356592" y="178173"/>
                  </a:lnTo>
                  <a:lnTo>
                    <a:pt x="355734" y="160708"/>
                  </a:lnTo>
                  <a:lnTo>
                    <a:pt x="343008" y="109981"/>
                  </a:lnTo>
                  <a:lnTo>
                    <a:pt x="316114" y="65134"/>
                  </a:lnTo>
                  <a:lnTo>
                    <a:pt x="277358" y="30028"/>
                  </a:lnTo>
                  <a:lnTo>
                    <a:pt x="230052" y="7673"/>
                  </a:lnTo>
                  <a:lnTo>
                    <a:pt x="178296" y="0"/>
                  </a:lnTo>
                  <a:lnTo>
                    <a:pt x="160819" y="856"/>
                  </a:lnTo>
                  <a:lnTo>
                    <a:pt x="110057" y="13574"/>
                  </a:lnTo>
                  <a:lnTo>
                    <a:pt x="65189" y="40449"/>
                  </a:lnTo>
                  <a:lnTo>
                    <a:pt x="30049" y="79179"/>
                  </a:lnTo>
                  <a:lnTo>
                    <a:pt x="7679" y="126452"/>
                  </a:lnTo>
                  <a:lnTo>
                    <a:pt x="0" y="178173"/>
                  </a:lnTo>
                  <a:lnTo>
                    <a:pt x="857" y="195638"/>
                  </a:lnTo>
                  <a:lnTo>
                    <a:pt x="13583" y="246365"/>
                  </a:lnTo>
                  <a:lnTo>
                    <a:pt x="40477" y="291202"/>
                  </a:lnTo>
                  <a:lnTo>
                    <a:pt x="79233" y="326318"/>
                  </a:lnTo>
                  <a:lnTo>
                    <a:pt x="126539" y="348673"/>
                  </a:lnTo>
                  <a:lnTo>
                    <a:pt x="178296" y="356347"/>
                  </a:lnTo>
                  <a:close/>
                </a:path>
              </a:pathLst>
            </a:custGeom>
            <a:solidFill>
              <a:srgbClr val="677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1479" y="1028760"/>
              <a:ext cx="11611610" cy="8229600"/>
            </a:xfrm>
            <a:custGeom>
              <a:avLst/>
              <a:gdLst/>
              <a:ahLst/>
              <a:cxnLst/>
              <a:rect l="l" t="t" r="r" b="b"/>
              <a:pathLst>
                <a:path w="11611610" h="8229600">
                  <a:moveTo>
                    <a:pt x="11412651" y="8229485"/>
                  </a:moveTo>
                  <a:lnTo>
                    <a:pt x="198345" y="8229485"/>
                  </a:lnTo>
                  <a:lnTo>
                    <a:pt x="152749" y="8224266"/>
                  </a:lnTo>
                  <a:lnTo>
                    <a:pt x="110955" y="8209390"/>
                  </a:lnTo>
                  <a:lnTo>
                    <a:pt x="74133" y="8186029"/>
                  </a:lnTo>
                  <a:lnTo>
                    <a:pt x="43456" y="8155352"/>
                  </a:lnTo>
                  <a:lnTo>
                    <a:pt x="20094" y="8118531"/>
                  </a:lnTo>
                  <a:lnTo>
                    <a:pt x="5218" y="8076738"/>
                  </a:lnTo>
                  <a:lnTo>
                    <a:pt x="0" y="8031142"/>
                  </a:lnTo>
                  <a:lnTo>
                    <a:pt x="0" y="198342"/>
                  </a:lnTo>
                  <a:lnTo>
                    <a:pt x="5218" y="152747"/>
                  </a:lnTo>
                  <a:lnTo>
                    <a:pt x="20094" y="110953"/>
                  </a:lnTo>
                  <a:lnTo>
                    <a:pt x="43456" y="74132"/>
                  </a:lnTo>
                  <a:lnTo>
                    <a:pt x="74133" y="43456"/>
                  </a:lnTo>
                  <a:lnTo>
                    <a:pt x="110955" y="20094"/>
                  </a:lnTo>
                  <a:lnTo>
                    <a:pt x="152749" y="5218"/>
                  </a:lnTo>
                  <a:lnTo>
                    <a:pt x="198345" y="0"/>
                  </a:lnTo>
                  <a:lnTo>
                    <a:pt x="11412651" y="0"/>
                  </a:lnTo>
                  <a:lnTo>
                    <a:pt x="11458248" y="5218"/>
                  </a:lnTo>
                  <a:lnTo>
                    <a:pt x="11500042" y="20094"/>
                  </a:lnTo>
                  <a:lnTo>
                    <a:pt x="11536863" y="43456"/>
                  </a:lnTo>
                  <a:lnTo>
                    <a:pt x="11567540" y="74132"/>
                  </a:lnTo>
                  <a:lnTo>
                    <a:pt x="11590902" y="110953"/>
                  </a:lnTo>
                  <a:lnTo>
                    <a:pt x="11605778" y="152747"/>
                  </a:lnTo>
                  <a:lnTo>
                    <a:pt x="11610997" y="198342"/>
                  </a:lnTo>
                  <a:lnTo>
                    <a:pt x="11610997" y="8031142"/>
                  </a:lnTo>
                  <a:lnTo>
                    <a:pt x="11605778" y="8076738"/>
                  </a:lnTo>
                  <a:lnTo>
                    <a:pt x="11590902" y="8118531"/>
                  </a:lnTo>
                  <a:lnTo>
                    <a:pt x="11567540" y="8155352"/>
                  </a:lnTo>
                  <a:lnTo>
                    <a:pt x="11536863" y="8186029"/>
                  </a:lnTo>
                  <a:lnTo>
                    <a:pt x="11500042" y="8209390"/>
                  </a:lnTo>
                  <a:lnTo>
                    <a:pt x="11458248" y="8224266"/>
                  </a:lnTo>
                  <a:lnTo>
                    <a:pt x="11412651" y="8229485"/>
                  </a:lnTo>
                  <a:close/>
                </a:path>
              </a:pathLst>
            </a:custGeom>
            <a:solidFill>
              <a:srgbClr val="3C3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043890" y="0"/>
              <a:ext cx="3244108" cy="23361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037877" y="1343864"/>
            <a:ext cx="10604500" cy="75692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6199"/>
              </a:lnSpc>
              <a:spcBef>
                <a:spcPts val="90"/>
              </a:spcBef>
            </a:pPr>
            <a:r>
              <a:rPr sz="3550" spc="-254" dirty="0">
                <a:solidFill>
                  <a:srgbClr val="FFFFFF"/>
                </a:solidFill>
                <a:latin typeface="Arial Black"/>
                <a:cs typeface="Arial Black"/>
              </a:rPr>
              <a:t>There </a:t>
            </a:r>
            <a:r>
              <a:rPr sz="3550" spc="-114" dirty="0">
                <a:solidFill>
                  <a:srgbClr val="FFFFFF"/>
                </a:solidFill>
                <a:latin typeface="Arial Black"/>
                <a:cs typeface="Arial Black"/>
              </a:rPr>
              <a:t>are </a:t>
            </a:r>
            <a:r>
              <a:rPr sz="3550" spc="-65" dirty="0">
                <a:solidFill>
                  <a:srgbClr val="FFFFFF"/>
                </a:solidFill>
                <a:latin typeface="Arial Black"/>
                <a:cs typeface="Arial Black"/>
              </a:rPr>
              <a:t>number </a:t>
            </a:r>
            <a:r>
              <a:rPr sz="3550" spc="-145" dirty="0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sz="3550" spc="-155" dirty="0">
                <a:solidFill>
                  <a:srgbClr val="FFFFFF"/>
                </a:solidFill>
                <a:latin typeface="Arial Black"/>
                <a:cs typeface="Arial Black"/>
              </a:rPr>
              <a:t>options </a:t>
            </a:r>
            <a:r>
              <a:rPr sz="3550" spc="-220" dirty="0">
                <a:solidFill>
                  <a:srgbClr val="FFFFFF"/>
                </a:solidFill>
                <a:latin typeface="Arial Black"/>
                <a:cs typeface="Arial Black"/>
              </a:rPr>
              <a:t>which </a:t>
            </a:r>
            <a:r>
              <a:rPr sz="3550" spc="-114" dirty="0">
                <a:solidFill>
                  <a:srgbClr val="FFFFFF"/>
                </a:solidFill>
                <a:latin typeface="Arial Black"/>
                <a:cs typeface="Arial Black"/>
              </a:rPr>
              <a:t>are </a:t>
            </a:r>
            <a:r>
              <a:rPr sz="3550" spc="-125" dirty="0">
                <a:solidFill>
                  <a:srgbClr val="FFFFFF"/>
                </a:solidFill>
                <a:latin typeface="Arial Black"/>
                <a:cs typeface="Arial Black"/>
              </a:rPr>
              <a:t>used  </a:t>
            </a:r>
            <a:r>
              <a:rPr sz="3550" spc="-180" dirty="0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sz="3550" spc="-70" dirty="0">
                <a:solidFill>
                  <a:srgbClr val="FFFFFF"/>
                </a:solidFill>
                <a:latin typeface="Arial Black"/>
                <a:cs typeface="Arial Black"/>
              </a:rPr>
              <a:t>change </a:t>
            </a:r>
            <a:r>
              <a:rPr sz="3550" spc="-170" dirty="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sz="3550" spc="-105" dirty="0">
                <a:solidFill>
                  <a:srgbClr val="FFFFFF"/>
                </a:solidFill>
                <a:latin typeface="Arial Black"/>
                <a:cs typeface="Arial Black"/>
              </a:rPr>
              <a:t>format </a:t>
            </a:r>
            <a:r>
              <a:rPr sz="3550" spc="-145" dirty="0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sz="3550" spc="-170" dirty="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sz="3550" spc="-215" dirty="0">
                <a:solidFill>
                  <a:srgbClr val="FFFFFF"/>
                </a:solidFill>
                <a:latin typeface="Arial Black"/>
                <a:cs typeface="Arial Black"/>
              </a:rPr>
              <a:t>widget. </a:t>
            </a:r>
            <a:r>
              <a:rPr sz="3550" spc="-125" dirty="0">
                <a:solidFill>
                  <a:srgbClr val="FFFFFF"/>
                </a:solidFill>
                <a:latin typeface="Arial Black"/>
                <a:cs typeface="Arial Black"/>
              </a:rPr>
              <a:t>Number</a:t>
            </a:r>
            <a:r>
              <a:rPr sz="3550" spc="-7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50" spc="-145" dirty="0">
                <a:solidFill>
                  <a:srgbClr val="FFFFFF"/>
                </a:solidFill>
                <a:latin typeface="Arial Black"/>
                <a:cs typeface="Arial Black"/>
              </a:rPr>
              <a:t>of  </a:t>
            </a:r>
            <a:r>
              <a:rPr sz="3550" spc="-155" dirty="0">
                <a:solidFill>
                  <a:srgbClr val="FFFFFF"/>
                </a:solidFill>
                <a:latin typeface="Arial Black"/>
                <a:cs typeface="Arial Black"/>
              </a:rPr>
              <a:t>options </a:t>
            </a:r>
            <a:r>
              <a:rPr sz="3550" spc="-75" dirty="0">
                <a:solidFill>
                  <a:srgbClr val="FFFFFF"/>
                </a:solidFill>
                <a:latin typeface="Arial Black"/>
                <a:cs typeface="Arial Black"/>
              </a:rPr>
              <a:t>can </a:t>
            </a:r>
            <a:r>
              <a:rPr sz="3550" spc="-50" dirty="0">
                <a:solidFill>
                  <a:srgbClr val="FFFFFF"/>
                </a:solidFill>
                <a:latin typeface="Arial Black"/>
                <a:cs typeface="Arial Black"/>
              </a:rPr>
              <a:t>be </a:t>
            </a:r>
            <a:r>
              <a:rPr sz="3550" spc="-105" dirty="0">
                <a:solidFill>
                  <a:srgbClr val="FFFFFF"/>
                </a:solidFill>
                <a:latin typeface="Arial Black"/>
                <a:cs typeface="Arial Black"/>
              </a:rPr>
              <a:t>passed </a:t>
            </a:r>
            <a:r>
              <a:rPr sz="3550" spc="-125" dirty="0">
                <a:solidFill>
                  <a:srgbClr val="FFFFFF"/>
                </a:solidFill>
                <a:latin typeface="Arial Black"/>
                <a:cs typeface="Arial Black"/>
              </a:rPr>
              <a:t>as </a:t>
            </a:r>
            <a:r>
              <a:rPr sz="3550" spc="-110" dirty="0">
                <a:solidFill>
                  <a:srgbClr val="FFFFFF"/>
                </a:solidFill>
                <a:latin typeface="Arial Black"/>
                <a:cs typeface="Arial Black"/>
              </a:rPr>
              <a:t>parameters  </a:t>
            </a:r>
            <a:r>
              <a:rPr sz="3550" spc="-105" dirty="0">
                <a:solidFill>
                  <a:srgbClr val="FFFFFF"/>
                </a:solidFill>
                <a:latin typeface="Arial Black"/>
                <a:cs typeface="Arial Black"/>
              </a:rPr>
              <a:t>separated </a:t>
            </a:r>
            <a:r>
              <a:rPr sz="3550" spc="-55" dirty="0">
                <a:solidFill>
                  <a:srgbClr val="FFFFFF"/>
                </a:solidFill>
                <a:latin typeface="Arial Black"/>
                <a:cs typeface="Arial Black"/>
              </a:rPr>
              <a:t>by </a:t>
            </a:r>
            <a:r>
              <a:rPr sz="3550" spc="-100" dirty="0">
                <a:solidFill>
                  <a:srgbClr val="FFFFFF"/>
                </a:solidFill>
                <a:latin typeface="Arial Black"/>
                <a:cs typeface="Arial Black"/>
              </a:rPr>
              <a:t>commas. </a:t>
            </a:r>
            <a:r>
              <a:rPr sz="3550" spc="-140" dirty="0">
                <a:solidFill>
                  <a:srgbClr val="FFFFFF"/>
                </a:solidFill>
                <a:latin typeface="Arial Black"/>
                <a:cs typeface="Arial Black"/>
              </a:rPr>
              <a:t>Some </a:t>
            </a:r>
            <a:r>
              <a:rPr sz="3550" spc="-145" dirty="0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sz="3550" spc="-95" dirty="0">
                <a:solidFill>
                  <a:srgbClr val="FFFFFF"/>
                </a:solidFill>
                <a:latin typeface="Arial Black"/>
                <a:cs typeface="Arial Black"/>
              </a:rPr>
              <a:t>them </a:t>
            </a:r>
            <a:r>
              <a:rPr sz="3550" spc="-114" dirty="0">
                <a:solidFill>
                  <a:srgbClr val="FFFFFF"/>
                </a:solidFill>
                <a:latin typeface="Arial Black"/>
                <a:cs typeface="Arial Black"/>
              </a:rPr>
              <a:t>are  </a:t>
            </a:r>
            <a:r>
              <a:rPr sz="3550" spc="-215" dirty="0">
                <a:solidFill>
                  <a:srgbClr val="FFFFFF"/>
                </a:solidFill>
                <a:latin typeface="Arial Black"/>
                <a:cs typeface="Arial Black"/>
              </a:rPr>
              <a:t>listed</a:t>
            </a:r>
            <a:r>
              <a:rPr sz="3550" spc="-23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50" spc="-225" dirty="0">
                <a:solidFill>
                  <a:srgbClr val="FFFFFF"/>
                </a:solidFill>
                <a:latin typeface="Arial Black"/>
                <a:cs typeface="Arial Black"/>
              </a:rPr>
              <a:t>below.</a:t>
            </a:r>
            <a:endParaRPr sz="35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00">
              <a:latin typeface="Arial Black"/>
              <a:cs typeface="Arial Black"/>
            </a:endParaRPr>
          </a:p>
          <a:p>
            <a:pPr marL="810895" marR="803275" algn="ctr">
              <a:lnSpc>
                <a:spcPct val="116199"/>
              </a:lnSpc>
            </a:pPr>
            <a:r>
              <a:rPr sz="3550" spc="-110" dirty="0">
                <a:solidFill>
                  <a:srgbClr val="FFFFFF"/>
                </a:solidFill>
                <a:latin typeface="Arial Black"/>
                <a:cs typeface="Arial Black"/>
              </a:rPr>
              <a:t>bg: </a:t>
            </a:r>
            <a:r>
              <a:rPr sz="3550" spc="-180" dirty="0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sz="3550" spc="-245" dirty="0">
                <a:solidFill>
                  <a:srgbClr val="FFFFFF"/>
                </a:solidFill>
                <a:latin typeface="Arial Black"/>
                <a:cs typeface="Arial Black"/>
              </a:rPr>
              <a:t>set </a:t>
            </a:r>
            <a:r>
              <a:rPr sz="3550" spc="-170" dirty="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sz="3550" spc="-90" dirty="0">
                <a:solidFill>
                  <a:srgbClr val="FFFFFF"/>
                </a:solidFill>
                <a:latin typeface="Arial Black"/>
                <a:cs typeface="Arial Black"/>
              </a:rPr>
              <a:t>normal </a:t>
            </a:r>
            <a:r>
              <a:rPr sz="3550" spc="-105" dirty="0">
                <a:solidFill>
                  <a:srgbClr val="FFFFFF"/>
                </a:solidFill>
                <a:latin typeface="Arial Black"/>
                <a:cs typeface="Arial Black"/>
              </a:rPr>
              <a:t>background</a:t>
            </a:r>
            <a:r>
              <a:rPr sz="3550" spc="-58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50" spc="-225" dirty="0">
                <a:solidFill>
                  <a:srgbClr val="FFFFFF"/>
                </a:solidFill>
                <a:latin typeface="Arial Black"/>
                <a:cs typeface="Arial Black"/>
              </a:rPr>
              <a:t>color.  </a:t>
            </a:r>
            <a:r>
              <a:rPr sz="3550" spc="-55" dirty="0">
                <a:solidFill>
                  <a:srgbClr val="FFFFFF"/>
                </a:solidFill>
                <a:latin typeface="Arial Black"/>
                <a:cs typeface="Arial Black"/>
              </a:rPr>
              <a:t>command: </a:t>
            </a:r>
            <a:r>
              <a:rPr sz="3550" spc="-180" dirty="0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sz="3550" spc="-190" dirty="0">
                <a:solidFill>
                  <a:srgbClr val="FFFFFF"/>
                </a:solidFill>
                <a:latin typeface="Arial Black"/>
                <a:cs typeface="Arial Black"/>
              </a:rPr>
              <a:t>call </a:t>
            </a:r>
            <a:r>
              <a:rPr sz="3550" spc="5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550" spc="-50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50" spc="-195" dirty="0">
                <a:solidFill>
                  <a:srgbClr val="FFFFFF"/>
                </a:solidFill>
                <a:latin typeface="Arial Black"/>
                <a:cs typeface="Arial Black"/>
              </a:rPr>
              <a:t>function.</a:t>
            </a:r>
            <a:endParaRPr sz="3550">
              <a:latin typeface="Arial Black"/>
              <a:cs typeface="Arial Black"/>
            </a:endParaRPr>
          </a:p>
          <a:p>
            <a:pPr marL="904240" marR="896619" algn="ctr">
              <a:lnSpc>
                <a:spcPct val="116199"/>
              </a:lnSpc>
            </a:pPr>
            <a:r>
              <a:rPr sz="3550" spc="-215" dirty="0">
                <a:solidFill>
                  <a:srgbClr val="FFFFFF"/>
                </a:solidFill>
                <a:latin typeface="Arial Black"/>
                <a:cs typeface="Arial Black"/>
              </a:rPr>
              <a:t>font: </a:t>
            </a:r>
            <a:r>
              <a:rPr sz="3550" spc="-180" dirty="0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sz="3550" spc="-245" dirty="0">
                <a:solidFill>
                  <a:srgbClr val="FFFFFF"/>
                </a:solidFill>
                <a:latin typeface="Arial Black"/>
                <a:cs typeface="Arial Black"/>
              </a:rPr>
              <a:t>set </a:t>
            </a:r>
            <a:r>
              <a:rPr sz="3550" spc="-170" dirty="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sz="3550" spc="-160" dirty="0">
                <a:solidFill>
                  <a:srgbClr val="FFFFFF"/>
                </a:solidFill>
                <a:latin typeface="Arial Black"/>
                <a:cs typeface="Arial Black"/>
              </a:rPr>
              <a:t>font </a:t>
            </a:r>
            <a:r>
              <a:rPr sz="3550" spc="-80" dirty="0">
                <a:solidFill>
                  <a:srgbClr val="FFFFFF"/>
                </a:solidFill>
                <a:latin typeface="Arial Black"/>
                <a:cs typeface="Arial Black"/>
              </a:rPr>
              <a:t>on </a:t>
            </a:r>
            <a:r>
              <a:rPr sz="3550" spc="-170" dirty="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sz="3550" spc="-125" dirty="0">
                <a:solidFill>
                  <a:srgbClr val="FFFFFF"/>
                </a:solidFill>
                <a:latin typeface="Arial Black"/>
                <a:cs typeface="Arial Black"/>
              </a:rPr>
              <a:t>button</a:t>
            </a:r>
            <a:r>
              <a:rPr sz="3550" spc="-6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50" spc="-185" dirty="0">
                <a:solidFill>
                  <a:srgbClr val="FFFFFF"/>
                </a:solidFill>
                <a:latin typeface="Arial Black"/>
                <a:cs typeface="Arial Black"/>
              </a:rPr>
              <a:t>label.  </a:t>
            </a:r>
            <a:r>
              <a:rPr sz="3550" spc="-110" dirty="0">
                <a:solidFill>
                  <a:srgbClr val="FFFFFF"/>
                </a:solidFill>
                <a:latin typeface="Arial Black"/>
                <a:cs typeface="Arial Black"/>
              </a:rPr>
              <a:t>image: </a:t>
            </a:r>
            <a:r>
              <a:rPr sz="3550" spc="-180" dirty="0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sz="3550" spc="-245" dirty="0">
                <a:solidFill>
                  <a:srgbClr val="FFFFFF"/>
                </a:solidFill>
                <a:latin typeface="Arial Black"/>
                <a:cs typeface="Arial Black"/>
              </a:rPr>
              <a:t>set </a:t>
            </a:r>
            <a:r>
              <a:rPr sz="3550" spc="-170" dirty="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sz="3550" spc="-45" dirty="0">
                <a:solidFill>
                  <a:srgbClr val="FFFFFF"/>
                </a:solidFill>
                <a:latin typeface="Arial Black"/>
                <a:cs typeface="Arial Black"/>
              </a:rPr>
              <a:t>image </a:t>
            </a:r>
            <a:r>
              <a:rPr sz="3550" spc="-80" dirty="0">
                <a:solidFill>
                  <a:srgbClr val="FFFFFF"/>
                </a:solidFill>
                <a:latin typeface="Arial Black"/>
                <a:cs typeface="Arial Black"/>
              </a:rPr>
              <a:t>on </a:t>
            </a:r>
            <a:r>
              <a:rPr sz="3550" spc="-170" dirty="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sz="3550" spc="-80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50" spc="-170" dirty="0">
                <a:solidFill>
                  <a:srgbClr val="FFFFFF"/>
                </a:solidFill>
                <a:latin typeface="Arial Black"/>
                <a:cs typeface="Arial Black"/>
              </a:rPr>
              <a:t>button.  </a:t>
            </a:r>
            <a:r>
              <a:rPr sz="3550" spc="-245" dirty="0">
                <a:solidFill>
                  <a:srgbClr val="FFFFFF"/>
                </a:solidFill>
                <a:latin typeface="Arial Black"/>
                <a:cs typeface="Arial Black"/>
              </a:rPr>
              <a:t>width: </a:t>
            </a:r>
            <a:r>
              <a:rPr sz="3550" spc="-180" dirty="0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sz="3550" spc="-245" dirty="0">
                <a:solidFill>
                  <a:srgbClr val="FFFFFF"/>
                </a:solidFill>
                <a:latin typeface="Arial Black"/>
                <a:cs typeface="Arial Black"/>
              </a:rPr>
              <a:t>set </a:t>
            </a:r>
            <a:r>
              <a:rPr sz="3550" spc="-170" dirty="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sz="3550" spc="-210" dirty="0">
                <a:solidFill>
                  <a:srgbClr val="FFFFFF"/>
                </a:solidFill>
                <a:latin typeface="Arial Black"/>
                <a:cs typeface="Arial Black"/>
              </a:rPr>
              <a:t>width </a:t>
            </a:r>
            <a:r>
              <a:rPr sz="3550" spc="-145" dirty="0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sz="3550" spc="-170" dirty="0">
                <a:solidFill>
                  <a:srgbClr val="FFFFFF"/>
                </a:solidFill>
                <a:latin typeface="Arial Black"/>
                <a:cs typeface="Arial Black"/>
              </a:rPr>
              <a:t>the button.  </a:t>
            </a:r>
            <a:r>
              <a:rPr sz="3550" spc="-185" dirty="0">
                <a:solidFill>
                  <a:srgbClr val="FFFFFF"/>
                </a:solidFill>
                <a:latin typeface="Arial Black"/>
                <a:cs typeface="Arial Black"/>
              </a:rPr>
              <a:t>height: </a:t>
            </a:r>
            <a:r>
              <a:rPr sz="3550" spc="-180" dirty="0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sz="3550" spc="-245" dirty="0">
                <a:solidFill>
                  <a:srgbClr val="FFFFFF"/>
                </a:solidFill>
                <a:latin typeface="Arial Black"/>
                <a:cs typeface="Arial Black"/>
              </a:rPr>
              <a:t>set </a:t>
            </a:r>
            <a:r>
              <a:rPr sz="3550" spc="-170" dirty="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sz="3550" spc="-140" dirty="0">
                <a:solidFill>
                  <a:srgbClr val="FFFFFF"/>
                </a:solidFill>
                <a:latin typeface="Arial Black"/>
                <a:cs typeface="Arial Black"/>
              </a:rPr>
              <a:t>height </a:t>
            </a:r>
            <a:r>
              <a:rPr sz="3550" spc="-145" dirty="0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sz="3550" spc="-170" dirty="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sz="3550" spc="-5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50" spc="-170" dirty="0">
                <a:solidFill>
                  <a:srgbClr val="FFFFFF"/>
                </a:solidFill>
                <a:latin typeface="Arial Black"/>
                <a:cs typeface="Arial Black"/>
              </a:rPr>
              <a:t>button.</a:t>
            </a:r>
            <a:endParaRPr sz="35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A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5858550"/>
            <a:ext cx="3531235" cy="4428490"/>
            <a:chOff x="0" y="5858550"/>
            <a:chExt cx="3531235" cy="4428490"/>
          </a:xfrm>
        </p:grpSpPr>
        <p:sp>
          <p:nvSpPr>
            <p:cNvPr id="4" name="object 4"/>
            <p:cNvSpPr/>
            <p:nvPr/>
          </p:nvSpPr>
          <p:spPr>
            <a:xfrm>
              <a:off x="0" y="6300465"/>
              <a:ext cx="3065780" cy="3986529"/>
            </a:xfrm>
            <a:custGeom>
              <a:avLst/>
              <a:gdLst/>
              <a:ahLst/>
              <a:cxnLst/>
              <a:rect l="l" t="t" r="r" b="b"/>
              <a:pathLst>
                <a:path w="3065780" h="3986529">
                  <a:moveTo>
                    <a:pt x="2409631" y="3986534"/>
                  </a:moveTo>
                  <a:lnTo>
                    <a:pt x="0" y="3986534"/>
                  </a:lnTo>
                  <a:lnTo>
                    <a:pt x="0" y="109825"/>
                  </a:lnTo>
                  <a:lnTo>
                    <a:pt x="54804" y="93205"/>
                  </a:lnTo>
                  <a:lnTo>
                    <a:pt x="110497" y="77785"/>
                  </a:lnTo>
                  <a:lnTo>
                    <a:pt x="166574" y="63746"/>
                  </a:lnTo>
                  <a:lnTo>
                    <a:pt x="222960" y="51079"/>
                  </a:lnTo>
                  <a:lnTo>
                    <a:pt x="279656" y="39798"/>
                  </a:lnTo>
                  <a:lnTo>
                    <a:pt x="336602" y="29908"/>
                  </a:lnTo>
                  <a:lnTo>
                    <a:pt x="393784" y="21425"/>
                  </a:lnTo>
                  <a:lnTo>
                    <a:pt x="451142" y="14355"/>
                  </a:lnTo>
                  <a:lnTo>
                    <a:pt x="508666" y="8687"/>
                  </a:lnTo>
                  <a:lnTo>
                    <a:pt x="566303" y="4430"/>
                  </a:lnTo>
                  <a:lnTo>
                    <a:pt x="624035" y="1590"/>
                  </a:lnTo>
                  <a:lnTo>
                    <a:pt x="681812" y="176"/>
                  </a:lnTo>
                  <a:lnTo>
                    <a:pt x="710715" y="0"/>
                  </a:lnTo>
                  <a:lnTo>
                    <a:pt x="739618" y="176"/>
                  </a:lnTo>
                  <a:lnTo>
                    <a:pt x="797394" y="1590"/>
                  </a:lnTo>
                  <a:lnTo>
                    <a:pt x="855126" y="4430"/>
                  </a:lnTo>
                  <a:lnTo>
                    <a:pt x="912763" y="8687"/>
                  </a:lnTo>
                  <a:lnTo>
                    <a:pt x="970287" y="14355"/>
                  </a:lnTo>
                  <a:lnTo>
                    <a:pt x="1027645" y="21425"/>
                  </a:lnTo>
                  <a:lnTo>
                    <a:pt x="1084827" y="29908"/>
                  </a:lnTo>
                  <a:lnTo>
                    <a:pt x="1141765" y="39798"/>
                  </a:lnTo>
                  <a:lnTo>
                    <a:pt x="1198460" y="51079"/>
                  </a:lnTo>
                  <a:lnTo>
                    <a:pt x="1254847" y="63746"/>
                  </a:lnTo>
                  <a:lnTo>
                    <a:pt x="1310924" y="77785"/>
                  </a:lnTo>
                  <a:lnTo>
                    <a:pt x="1366625" y="93205"/>
                  </a:lnTo>
                  <a:lnTo>
                    <a:pt x="1421940" y="109983"/>
                  </a:lnTo>
                  <a:lnTo>
                    <a:pt x="1476816" y="128113"/>
                  </a:lnTo>
                  <a:lnTo>
                    <a:pt x="1531236" y="147594"/>
                  </a:lnTo>
                  <a:lnTo>
                    <a:pt x="1585162" y="168399"/>
                  </a:lnTo>
                  <a:lnTo>
                    <a:pt x="1638566" y="190518"/>
                  </a:lnTo>
                  <a:lnTo>
                    <a:pt x="1691402" y="213945"/>
                  </a:lnTo>
                  <a:lnTo>
                    <a:pt x="1743656" y="238667"/>
                  </a:lnTo>
                  <a:lnTo>
                    <a:pt x="1795277" y="264656"/>
                  </a:lnTo>
                  <a:lnTo>
                    <a:pt x="1846254" y="291912"/>
                  </a:lnTo>
                  <a:lnTo>
                    <a:pt x="1896541" y="320397"/>
                  </a:lnTo>
                  <a:lnTo>
                    <a:pt x="1946119" y="350115"/>
                  </a:lnTo>
                  <a:lnTo>
                    <a:pt x="1994950" y="381045"/>
                  </a:lnTo>
                  <a:lnTo>
                    <a:pt x="2043011" y="413164"/>
                  </a:lnTo>
                  <a:lnTo>
                    <a:pt x="2090265" y="446451"/>
                  </a:lnTo>
                  <a:lnTo>
                    <a:pt x="2136691" y="480894"/>
                  </a:lnTo>
                  <a:lnTo>
                    <a:pt x="2182253" y="516457"/>
                  </a:lnTo>
                  <a:lnTo>
                    <a:pt x="2226939" y="553138"/>
                  </a:lnTo>
                  <a:lnTo>
                    <a:pt x="2270704" y="590894"/>
                  </a:lnTo>
                  <a:lnTo>
                    <a:pt x="2313526" y="629714"/>
                  </a:lnTo>
                  <a:lnTo>
                    <a:pt x="2355391" y="669570"/>
                  </a:lnTo>
                  <a:lnTo>
                    <a:pt x="2396265" y="710449"/>
                  </a:lnTo>
                  <a:lnTo>
                    <a:pt x="2436113" y="752316"/>
                  </a:lnTo>
                  <a:lnTo>
                    <a:pt x="2474927" y="795154"/>
                  </a:lnTo>
                  <a:lnTo>
                    <a:pt x="2512676" y="838927"/>
                  </a:lnTo>
                  <a:lnTo>
                    <a:pt x="2549351" y="883621"/>
                  </a:lnTo>
                  <a:lnTo>
                    <a:pt x="2584907" y="929191"/>
                  </a:lnTo>
                  <a:lnTo>
                    <a:pt x="2619344" y="975626"/>
                  </a:lnTo>
                  <a:lnTo>
                    <a:pt x="2652624" y="1022888"/>
                  </a:lnTo>
                  <a:lnTo>
                    <a:pt x="2684735" y="1070958"/>
                  </a:lnTo>
                  <a:lnTo>
                    <a:pt x="2715654" y="1119790"/>
                  </a:lnTo>
                  <a:lnTo>
                    <a:pt x="2745375" y="1169376"/>
                  </a:lnTo>
                  <a:lnTo>
                    <a:pt x="2773855" y="1219681"/>
                  </a:lnTo>
                  <a:lnTo>
                    <a:pt x="2801105" y="1270667"/>
                  </a:lnTo>
                  <a:lnTo>
                    <a:pt x="2827090" y="1322297"/>
                  </a:lnTo>
                  <a:lnTo>
                    <a:pt x="2851799" y="1374561"/>
                  </a:lnTo>
                  <a:lnTo>
                    <a:pt x="2875227" y="1427407"/>
                  </a:lnTo>
                  <a:lnTo>
                    <a:pt x="2897345" y="1480820"/>
                  </a:lnTo>
                  <a:lnTo>
                    <a:pt x="2918146" y="1534756"/>
                  </a:lnTo>
                  <a:lnTo>
                    <a:pt x="2937621" y="1589186"/>
                  </a:lnTo>
                  <a:lnTo>
                    <a:pt x="2955742" y="1644072"/>
                  </a:lnTo>
                  <a:lnTo>
                    <a:pt x="2972523" y="1699397"/>
                  </a:lnTo>
                  <a:lnTo>
                    <a:pt x="2987934" y="1755100"/>
                  </a:lnTo>
                  <a:lnTo>
                    <a:pt x="3001979" y="1811187"/>
                  </a:lnTo>
                  <a:lnTo>
                    <a:pt x="3014643" y="1867584"/>
                  </a:lnTo>
                  <a:lnTo>
                    <a:pt x="3025923" y="1924290"/>
                  </a:lnTo>
                  <a:lnTo>
                    <a:pt x="3035811" y="1981246"/>
                  </a:lnTo>
                  <a:lnTo>
                    <a:pt x="3044293" y="2038438"/>
                  </a:lnTo>
                  <a:lnTo>
                    <a:pt x="3051361" y="2095807"/>
                  </a:lnTo>
                  <a:lnTo>
                    <a:pt x="3057028" y="2153341"/>
                  </a:lnTo>
                  <a:lnTo>
                    <a:pt x="3061285" y="2210989"/>
                  </a:lnTo>
                  <a:lnTo>
                    <a:pt x="3064124" y="2268732"/>
                  </a:lnTo>
                  <a:lnTo>
                    <a:pt x="3065537" y="2326518"/>
                  </a:lnTo>
                  <a:lnTo>
                    <a:pt x="3065714" y="2355427"/>
                  </a:lnTo>
                  <a:lnTo>
                    <a:pt x="3065537" y="2384335"/>
                  </a:lnTo>
                  <a:lnTo>
                    <a:pt x="3064124" y="2442121"/>
                  </a:lnTo>
                  <a:lnTo>
                    <a:pt x="3061285" y="2499864"/>
                  </a:lnTo>
                  <a:lnTo>
                    <a:pt x="3057028" y="2557512"/>
                  </a:lnTo>
                  <a:lnTo>
                    <a:pt x="3051361" y="2615046"/>
                  </a:lnTo>
                  <a:lnTo>
                    <a:pt x="3044293" y="2672415"/>
                  </a:lnTo>
                  <a:lnTo>
                    <a:pt x="3035811" y="2729607"/>
                  </a:lnTo>
                  <a:lnTo>
                    <a:pt x="3025923" y="2786555"/>
                  </a:lnTo>
                  <a:lnTo>
                    <a:pt x="3014643" y="2843261"/>
                  </a:lnTo>
                  <a:lnTo>
                    <a:pt x="3001979" y="2899666"/>
                  </a:lnTo>
                  <a:lnTo>
                    <a:pt x="2987934" y="2955753"/>
                  </a:lnTo>
                  <a:lnTo>
                    <a:pt x="2972523" y="3011456"/>
                  </a:lnTo>
                  <a:lnTo>
                    <a:pt x="2955742" y="3066781"/>
                  </a:lnTo>
                  <a:lnTo>
                    <a:pt x="2937621" y="3121667"/>
                  </a:lnTo>
                  <a:lnTo>
                    <a:pt x="2918146" y="3176097"/>
                  </a:lnTo>
                  <a:lnTo>
                    <a:pt x="2897345" y="3230033"/>
                  </a:lnTo>
                  <a:lnTo>
                    <a:pt x="2875227" y="3283446"/>
                  </a:lnTo>
                  <a:lnTo>
                    <a:pt x="2851799" y="3336292"/>
                  </a:lnTo>
                  <a:lnTo>
                    <a:pt x="2827090" y="3388556"/>
                  </a:lnTo>
                  <a:lnTo>
                    <a:pt x="2801105" y="3440186"/>
                  </a:lnTo>
                  <a:lnTo>
                    <a:pt x="2773855" y="3491172"/>
                  </a:lnTo>
                  <a:lnTo>
                    <a:pt x="2745375" y="3541468"/>
                  </a:lnTo>
                  <a:lnTo>
                    <a:pt x="2715654" y="3591055"/>
                  </a:lnTo>
                  <a:lnTo>
                    <a:pt x="2684735" y="3639895"/>
                  </a:lnTo>
                  <a:lnTo>
                    <a:pt x="2652624" y="3687965"/>
                  </a:lnTo>
                  <a:lnTo>
                    <a:pt x="2619344" y="3735227"/>
                  </a:lnTo>
                  <a:lnTo>
                    <a:pt x="2584907" y="3781662"/>
                  </a:lnTo>
                  <a:lnTo>
                    <a:pt x="2549351" y="3827232"/>
                  </a:lnTo>
                  <a:lnTo>
                    <a:pt x="2512676" y="3871926"/>
                  </a:lnTo>
                  <a:lnTo>
                    <a:pt x="2474927" y="3915699"/>
                  </a:lnTo>
                  <a:lnTo>
                    <a:pt x="2436113" y="3958537"/>
                  </a:lnTo>
                  <a:lnTo>
                    <a:pt x="2409631" y="3986534"/>
                  </a:lnTo>
                  <a:close/>
                </a:path>
              </a:pathLst>
            </a:custGeom>
            <a:solidFill>
              <a:srgbClr val="00A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26020" y="7020376"/>
              <a:ext cx="1913889" cy="1651000"/>
            </a:xfrm>
            <a:custGeom>
              <a:avLst/>
              <a:gdLst/>
              <a:ahLst/>
              <a:cxnLst/>
              <a:rect l="l" t="t" r="r" b="b"/>
              <a:pathLst>
                <a:path w="1913889" h="1651000">
                  <a:moveTo>
                    <a:pt x="956808" y="1650597"/>
                  </a:moveTo>
                  <a:lnTo>
                    <a:pt x="689072" y="1264278"/>
                  </a:lnTo>
                  <a:lnTo>
                    <a:pt x="0" y="1264278"/>
                  </a:lnTo>
                  <a:lnTo>
                    <a:pt x="0" y="0"/>
                  </a:lnTo>
                  <a:lnTo>
                    <a:pt x="1913616" y="0"/>
                  </a:lnTo>
                  <a:lnTo>
                    <a:pt x="1913616" y="1264278"/>
                  </a:lnTo>
                  <a:lnTo>
                    <a:pt x="1222344" y="1264278"/>
                  </a:lnTo>
                  <a:lnTo>
                    <a:pt x="956808" y="1650597"/>
                  </a:lnTo>
                  <a:close/>
                </a:path>
              </a:pathLst>
            </a:custGeom>
            <a:solidFill>
              <a:srgbClr val="C69A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26020" y="7020376"/>
              <a:ext cx="274320" cy="1264285"/>
            </a:xfrm>
            <a:custGeom>
              <a:avLst/>
              <a:gdLst/>
              <a:ahLst/>
              <a:cxnLst/>
              <a:rect l="l" t="t" r="r" b="b"/>
              <a:pathLst>
                <a:path w="274319" h="1264284">
                  <a:moveTo>
                    <a:pt x="274313" y="1264278"/>
                  </a:moveTo>
                  <a:lnTo>
                    <a:pt x="0" y="1264278"/>
                  </a:lnTo>
                  <a:lnTo>
                    <a:pt x="0" y="0"/>
                  </a:lnTo>
                  <a:lnTo>
                    <a:pt x="274313" y="0"/>
                  </a:lnTo>
                  <a:lnTo>
                    <a:pt x="274313" y="1264278"/>
                  </a:lnTo>
                  <a:close/>
                </a:path>
              </a:pathLst>
            </a:custGeom>
            <a:solidFill>
              <a:srgbClr val="8F49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77136" y="7288161"/>
              <a:ext cx="1417955" cy="689610"/>
            </a:xfrm>
            <a:custGeom>
              <a:avLst/>
              <a:gdLst/>
              <a:ahLst/>
              <a:cxnLst/>
              <a:rect l="l" t="t" r="r" b="b"/>
              <a:pathLst>
                <a:path w="1417955" h="689609">
                  <a:moveTo>
                    <a:pt x="1417675" y="553135"/>
                  </a:moveTo>
                  <a:lnTo>
                    <a:pt x="0" y="553135"/>
                  </a:lnTo>
                  <a:lnTo>
                    <a:pt x="0" y="689229"/>
                  </a:lnTo>
                  <a:lnTo>
                    <a:pt x="1417675" y="689229"/>
                  </a:lnTo>
                  <a:lnTo>
                    <a:pt x="1417675" y="553135"/>
                  </a:lnTo>
                  <a:close/>
                </a:path>
                <a:path w="1417955" h="689609">
                  <a:moveTo>
                    <a:pt x="1417675" y="276567"/>
                  </a:moveTo>
                  <a:lnTo>
                    <a:pt x="0" y="276567"/>
                  </a:lnTo>
                  <a:lnTo>
                    <a:pt x="0" y="412661"/>
                  </a:lnTo>
                  <a:lnTo>
                    <a:pt x="1417675" y="412661"/>
                  </a:lnTo>
                  <a:lnTo>
                    <a:pt x="1417675" y="276567"/>
                  </a:lnTo>
                  <a:close/>
                </a:path>
                <a:path w="1417955" h="689609">
                  <a:moveTo>
                    <a:pt x="1417675" y="0"/>
                  </a:moveTo>
                  <a:lnTo>
                    <a:pt x="0" y="0"/>
                  </a:lnTo>
                  <a:lnTo>
                    <a:pt x="0" y="136093"/>
                  </a:lnTo>
                  <a:lnTo>
                    <a:pt x="1417675" y="136093"/>
                  </a:lnTo>
                  <a:lnTo>
                    <a:pt x="14176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5858550"/>
              <a:ext cx="1282700" cy="1651000"/>
            </a:xfrm>
            <a:custGeom>
              <a:avLst/>
              <a:gdLst/>
              <a:ahLst/>
              <a:cxnLst/>
              <a:rect l="l" t="t" r="r" b="b"/>
              <a:pathLst>
                <a:path w="1282700" h="1651000">
                  <a:moveTo>
                    <a:pt x="1282687" y="1264278"/>
                  </a:moveTo>
                  <a:lnTo>
                    <a:pt x="0" y="1264278"/>
                  </a:lnTo>
                  <a:lnTo>
                    <a:pt x="0" y="0"/>
                  </a:lnTo>
                  <a:lnTo>
                    <a:pt x="1282687" y="0"/>
                  </a:lnTo>
                  <a:lnTo>
                    <a:pt x="1282687" y="1264278"/>
                  </a:lnTo>
                  <a:close/>
                </a:path>
                <a:path w="1282700" h="1651000">
                  <a:moveTo>
                    <a:pt x="325859" y="1650597"/>
                  </a:moveTo>
                  <a:lnTo>
                    <a:pt x="58123" y="1264278"/>
                  </a:lnTo>
                  <a:lnTo>
                    <a:pt x="591396" y="1264278"/>
                  </a:lnTo>
                  <a:lnTo>
                    <a:pt x="325859" y="1650597"/>
                  </a:lnTo>
                  <a:close/>
                </a:path>
              </a:pathLst>
            </a:custGeom>
            <a:solidFill>
              <a:srgbClr val="D9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6066776"/>
              <a:ext cx="1137920" cy="749300"/>
            </a:xfrm>
            <a:custGeom>
              <a:avLst/>
              <a:gdLst/>
              <a:ahLst/>
              <a:cxnLst/>
              <a:rect l="l" t="t" r="r" b="b"/>
              <a:pathLst>
                <a:path w="1137920" h="749300">
                  <a:moveTo>
                    <a:pt x="272313" y="204812"/>
                  </a:moveTo>
                  <a:lnTo>
                    <a:pt x="86055" y="172034"/>
                  </a:lnTo>
                  <a:lnTo>
                    <a:pt x="7480" y="0"/>
                  </a:lnTo>
                  <a:lnTo>
                    <a:pt x="0" y="14097"/>
                  </a:lnTo>
                  <a:lnTo>
                    <a:pt x="0" y="430009"/>
                  </a:lnTo>
                  <a:lnTo>
                    <a:pt x="159397" y="520014"/>
                  </a:lnTo>
                  <a:lnTo>
                    <a:pt x="133007" y="332727"/>
                  </a:lnTo>
                  <a:lnTo>
                    <a:pt x="272313" y="204812"/>
                  </a:lnTo>
                  <a:close/>
                </a:path>
                <a:path w="1137920" h="749300">
                  <a:moveTo>
                    <a:pt x="1137843" y="612686"/>
                  </a:moveTo>
                  <a:lnTo>
                    <a:pt x="359816" y="612686"/>
                  </a:lnTo>
                  <a:lnTo>
                    <a:pt x="359816" y="748779"/>
                  </a:lnTo>
                  <a:lnTo>
                    <a:pt x="1137843" y="748779"/>
                  </a:lnTo>
                  <a:lnTo>
                    <a:pt x="1137843" y="612686"/>
                  </a:lnTo>
                  <a:close/>
                </a:path>
                <a:path w="1137920" h="749300">
                  <a:moveTo>
                    <a:pt x="1137843" y="336130"/>
                  </a:moveTo>
                  <a:lnTo>
                    <a:pt x="359816" y="336130"/>
                  </a:lnTo>
                  <a:lnTo>
                    <a:pt x="359816" y="472224"/>
                  </a:lnTo>
                  <a:lnTo>
                    <a:pt x="1137843" y="472224"/>
                  </a:lnTo>
                  <a:lnTo>
                    <a:pt x="1137843" y="336130"/>
                  </a:lnTo>
                  <a:close/>
                </a:path>
                <a:path w="1137920" h="749300">
                  <a:moveTo>
                    <a:pt x="1137843" y="59563"/>
                  </a:moveTo>
                  <a:lnTo>
                    <a:pt x="359816" y="59563"/>
                  </a:lnTo>
                  <a:lnTo>
                    <a:pt x="359816" y="195656"/>
                  </a:lnTo>
                  <a:lnTo>
                    <a:pt x="1137843" y="195656"/>
                  </a:lnTo>
                  <a:lnTo>
                    <a:pt x="1137843" y="595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8361666"/>
              <a:ext cx="1759585" cy="1502410"/>
            </a:xfrm>
            <a:custGeom>
              <a:avLst/>
              <a:gdLst/>
              <a:ahLst/>
              <a:cxnLst/>
              <a:rect l="l" t="t" r="r" b="b"/>
              <a:pathLst>
                <a:path w="1759585" h="1502409">
                  <a:moveTo>
                    <a:pt x="115646" y="219887"/>
                  </a:moveTo>
                  <a:lnTo>
                    <a:pt x="109423" y="172554"/>
                  </a:lnTo>
                  <a:lnTo>
                    <a:pt x="94068" y="127368"/>
                  </a:lnTo>
                  <a:lnTo>
                    <a:pt x="74650" y="92646"/>
                  </a:lnTo>
                  <a:lnTo>
                    <a:pt x="50012" y="61404"/>
                  </a:lnTo>
                  <a:lnTo>
                    <a:pt x="20535" y="34671"/>
                  </a:lnTo>
                  <a:lnTo>
                    <a:pt x="0" y="20548"/>
                  </a:lnTo>
                  <a:lnTo>
                    <a:pt x="0" y="435152"/>
                  </a:lnTo>
                  <a:lnTo>
                    <a:pt x="32842" y="410921"/>
                  </a:lnTo>
                  <a:lnTo>
                    <a:pt x="65481" y="376085"/>
                  </a:lnTo>
                  <a:lnTo>
                    <a:pt x="86918" y="342582"/>
                  </a:lnTo>
                  <a:lnTo>
                    <a:pt x="102870" y="306133"/>
                  </a:lnTo>
                  <a:lnTo>
                    <a:pt x="112522" y="267500"/>
                  </a:lnTo>
                  <a:lnTo>
                    <a:pt x="115646" y="235826"/>
                  </a:lnTo>
                  <a:lnTo>
                    <a:pt x="115646" y="219887"/>
                  </a:lnTo>
                  <a:close/>
                </a:path>
                <a:path w="1759585" h="1502409">
                  <a:moveTo>
                    <a:pt x="881240" y="1076693"/>
                  </a:moveTo>
                  <a:lnTo>
                    <a:pt x="456171" y="1076693"/>
                  </a:lnTo>
                  <a:lnTo>
                    <a:pt x="456171" y="1501838"/>
                  </a:lnTo>
                  <a:lnTo>
                    <a:pt x="881240" y="1501838"/>
                  </a:lnTo>
                  <a:lnTo>
                    <a:pt x="881240" y="1076693"/>
                  </a:lnTo>
                  <a:close/>
                </a:path>
                <a:path w="1759585" h="1502409">
                  <a:moveTo>
                    <a:pt x="1759013" y="235381"/>
                  </a:moveTo>
                  <a:lnTo>
                    <a:pt x="1752790" y="188048"/>
                  </a:lnTo>
                  <a:lnTo>
                    <a:pt x="1734032" y="135648"/>
                  </a:lnTo>
                  <a:lnTo>
                    <a:pt x="1708848" y="95123"/>
                  </a:lnTo>
                  <a:lnTo>
                    <a:pt x="1682127" y="65646"/>
                  </a:lnTo>
                  <a:lnTo>
                    <a:pt x="1637423" y="32499"/>
                  </a:lnTo>
                  <a:lnTo>
                    <a:pt x="1593964" y="12776"/>
                  </a:lnTo>
                  <a:lnTo>
                    <a:pt x="1547495" y="1943"/>
                  </a:lnTo>
                  <a:lnTo>
                    <a:pt x="1523669" y="0"/>
                  </a:lnTo>
                  <a:lnTo>
                    <a:pt x="1507731" y="0"/>
                  </a:lnTo>
                  <a:lnTo>
                    <a:pt x="1460411" y="6223"/>
                  </a:lnTo>
                  <a:lnTo>
                    <a:pt x="1408023" y="24980"/>
                  </a:lnTo>
                  <a:lnTo>
                    <a:pt x="1367497" y="50165"/>
                  </a:lnTo>
                  <a:lnTo>
                    <a:pt x="1332674" y="82804"/>
                  </a:lnTo>
                  <a:lnTo>
                    <a:pt x="1304886" y="121615"/>
                  </a:lnTo>
                  <a:lnTo>
                    <a:pt x="1285176" y="165074"/>
                  </a:lnTo>
                  <a:lnTo>
                    <a:pt x="1274330" y="211556"/>
                  </a:lnTo>
                  <a:lnTo>
                    <a:pt x="1272387" y="235381"/>
                  </a:lnTo>
                  <a:lnTo>
                    <a:pt x="1272387" y="251320"/>
                  </a:lnTo>
                  <a:lnTo>
                    <a:pt x="1278610" y="298653"/>
                  </a:lnTo>
                  <a:lnTo>
                    <a:pt x="1297368" y="351040"/>
                  </a:lnTo>
                  <a:lnTo>
                    <a:pt x="1322552" y="391579"/>
                  </a:lnTo>
                  <a:lnTo>
                    <a:pt x="1355191" y="426415"/>
                  </a:lnTo>
                  <a:lnTo>
                    <a:pt x="1393990" y="454202"/>
                  </a:lnTo>
                  <a:lnTo>
                    <a:pt x="1437436" y="473925"/>
                  </a:lnTo>
                  <a:lnTo>
                    <a:pt x="1483918" y="484759"/>
                  </a:lnTo>
                  <a:lnTo>
                    <a:pt x="1507731" y="486702"/>
                  </a:lnTo>
                  <a:lnTo>
                    <a:pt x="1523669" y="486702"/>
                  </a:lnTo>
                  <a:lnTo>
                    <a:pt x="1570990" y="480479"/>
                  </a:lnTo>
                  <a:lnTo>
                    <a:pt x="1623377" y="461721"/>
                  </a:lnTo>
                  <a:lnTo>
                    <a:pt x="1663903" y="436524"/>
                  </a:lnTo>
                  <a:lnTo>
                    <a:pt x="1698739" y="403885"/>
                  </a:lnTo>
                  <a:lnTo>
                    <a:pt x="1726514" y="365086"/>
                  </a:lnTo>
                  <a:lnTo>
                    <a:pt x="1746237" y="321627"/>
                  </a:lnTo>
                  <a:lnTo>
                    <a:pt x="1757070" y="275145"/>
                  </a:lnTo>
                  <a:lnTo>
                    <a:pt x="1759013" y="251320"/>
                  </a:lnTo>
                  <a:lnTo>
                    <a:pt x="1759013" y="235381"/>
                  </a:lnTo>
                  <a:close/>
                </a:path>
              </a:pathLst>
            </a:custGeom>
            <a:solidFill>
              <a:srgbClr val="D8A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7567375"/>
              <a:ext cx="1588770" cy="1943100"/>
            </a:xfrm>
            <a:custGeom>
              <a:avLst/>
              <a:gdLst/>
              <a:ahLst/>
              <a:cxnLst/>
              <a:rect l="l" t="t" r="r" b="b"/>
              <a:pathLst>
                <a:path w="1588770" h="1943100">
                  <a:moveTo>
                    <a:pt x="829506" y="12700"/>
                  </a:moveTo>
                  <a:lnTo>
                    <a:pt x="516370" y="12700"/>
                  </a:lnTo>
                  <a:lnTo>
                    <a:pt x="527453" y="0"/>
                  </a:lnTo>
                  <a:lnTo>
                    <a:pt x="818423" y="0"/>
                  </a:lnTo>
                  <a:lnTo>
                    <a:pt x="829506" y="12700"/>
                  </a:lnTo>
                  <a:close/>
                </a:path>
                <a:path w="1588770" h="1943100">
                  <a:moveTo>
                    <a:pt x="884532" y="25400"/>
                  </a:moveTo>
                  <a:lnTo>
                    <a:pt x="461344" y="25400"/>
                  </a:lnTo>
                  <a:lnTo>
                    <a:pt x="472293" y="12700"/>
                  </a:lnTo>
                  <a:lnTo>
                    <a:pt x="873583" y="12700"/>
                  </a:lnTo>
                  <a:lnTo>
                    <a:pt x="884532" y="25400"/>
                  </a:lnTo>
                  <a:close/>
                </a:path>
                <a:path w="1588770" h="1943100">
                  <a:moveTo>
                    <a:pt x="927998" y="38100"/>
                  </a:moveTo>
                  <a:lnTo>
                    <a:pt x="417878" y="38100"/>
                  </a:lnTo>
                  <a:lnTo>
                    <a:pt x="428690" y="25400"/>
                  </a:lnTo>
                  <a:lnTo>
                    <a:pt x="917186" y="25400"/>
                  </a:lnTo>
                  <a:lnTo>
                    <a:pt x="927998" y="38100"/>
                  </a:lnTo>
                  <a:close/>
                </a:path>
                <a:path w="1588770" h="1943100">
                  <a:moveTo>
                    <a:pt x="970848" y="50800"/>
                  </a:moveTo>
                  <a:lnTo>
                    <a:pt x="375028" y="50800"/>
                  </a:lnTo>
                  <a:lnTo>
                    <a:pt x="385676" y="38100"/>
                  </a:lnTo>
                  <a:lnTo>
                    <a:pt x="960200" y="38100"/>
                  </a:lnTo>
                  <a:lnTo>
                    <a:pt x="970848" y="50800"/>
                  </a:lnTo>
                  <a:close/>
                </a:path>
                <a:path w="1588770" h="1943100">
                  <a:moveTo>
                    <a:pt x="1002520" y="63500"/>
                  </a:moveTo>
                  <a:lnTo>
                    <a:pt x="343349" y="63500"/>
                  </a:lnTo>
                  <a:lnTo>
                    <a:pt x="353859" y="50800"/>
                  </a:lnTo>
                  <a:lnTo>
                    <a:pt x="992014" y="50800"/>
                  </a:lnTo>
                  <a:lnTo>
                    <a:pt x="1002520" y="63500"/>
                  </a:lnTo>
                  <a:close/>
                </a:path>
                <a:path w="1588770" h="1943100">
                  <a:moveTo>
                    <a:pt x="1033749" y="76200"/>
                  </a:moveTo>
                  <a:lnTo>
                    <a:pt x="312126" y="76200"/>
                  </a:lnTo>
                  <a:lnTo>
                    <a:pt x="322482" y="63500"/>
                  </a:lnTo>
                  <a:lnTo>
                    <a:pt x="1023394" y="63500"/>
                  </a:lnTo>
                  <a:lnTo>
                    <a:pt x="1033749" y="76200"/>
                  </a:lnTo>
                  <a:close/>
                </a:path>
                <a:path w="1588770" h="1943100">
                  <a:moveTo>
                    <a:pt x="1064489" y="88900"/>
                  </a:moveTo>
                  <a:lnTo>
                    <a:pt x="281387" y="88900"/>
                  </a:lnTo>
                  <a:lnTo>
                    <a:pt x="291577" y="76200"/>
                  </a:lnTo>
                  <a:lnTo>
                    <a:pt x="1054299" y="76200"/>
                  </a:lnTo>
                  <a:lnTo>
                    <a:pt x="1064489" y="88900"/>
                  </a:lnTo>
                  <a:close/>
                </a:path>
                <a:path w="1588770" h="1943100">
                  <a:moveTo>
                    <a:pt x="1084680" y="101600"/>
                  </a:moveTo>
                  <a:lnTo>
                    <a:pt x="261195" y="101600"/>
                  </a:lnTo>
                  <a:lnTo>
                    <a:pt x="271259" y="88900"/>
                  </a:lnTo>
                  <a:lnTo>
                    <a:pt x="1074617" y="88900"/>
                  </a:lnTo>
                  <a:lnTo>
                    <a:pt x="1084680" y="101600"/>
                  </a:lnTo>
                  <a:close/>
                </a:path>
                <a:path w="1588770" h="1943100">
                  <a:moveTo>
                    <a:pt x="1104622" y="114300"/>
                  </a:moveTo>
                  <a:lnTo>
                    <a:pt x="241254" y="114300"/>
                  </a:lnTo>
                  <a:lnTo>
                    <a:pt x="251194" y="101600"/>
                  </a:lnTo>
                  <a:lnTo>
                    <a:pt x="1094681" y="101600"/>
                  </a:lnTo>
                  <a:lnTo>
                    <a:pt x="1104622" y="114300"/>
                  </a:lnTo>
                  <a:close/>
                </a:path>
                <a:path w="1588770" h="1943100">
                  <a:moveTo>
                    <a:pt x="1134066" y="127000"/>
                  </a:moveTo>
                  <a:lnTo>
                    <a:pt x="211810" y="127000"/>
                  </a:lnTo>
                  <a:lnTo>
                    <a:pt x="221551" y="114300"/>
                  </a:lnTo>
                  <a:lnTo>
                    <a:pt x="1124325" y="114300"/>
                  </a:lnTo>
                  <a:lnTo>
                    <a:pt x="1134066" y="127000"/>
                  </a:lnTo>
                  <a:close/>
                </a:path>
                <a:path w="1588770" h="1943100">
                  <a:moveTo>
                    <a:pt x="1153342" y="139700"/>
                  </a:moveTo>
                  <a:lnTo>
                    <a:pt x="192534" y="139700"/>
                  </a:lnTo>
                  <a:lnTo>
                    <a:pt x="202142" y="127000"/>
                  </a:lnTo>
                  <a:lnTo>
                    <a:pt x="1143734" y="127000"/>
                  </a:lnTo>
                  <a:lnTo>
                    <a:pt x="1153342" y="139700"/>
                  </a:lnTo>
                  <a:close/>
                </a:path>
                <a:path w="1588770" h="1943100">
                  <a:moveTo>
                    <a:pt x="1172330" y="152400"/>
                  </a:moveTo>
                  <a:lnTo>
                    <a:pt x="173546" y="152400"/>
                  </a:lnTo>
                  <a:lnTo>
                    <a:pt x="183001" y="139700"/>
                  </a:lnTo>
                  <a:lnTo>
                    <a:pt x="1162875" y="139700"/>
                  </a:lnTo>
                  <a:lnTo>
                    <a:pt x="1172330" y="152400"/>
                  </a:lnTo>
                  <a:close/>
                </a:path>
                <a:path w="1588770" h="1943100">
                  <a:moveTo>
                    <a:pt x="1200247" y="177800"/>
                  </a:moveTo>
                  <a:lnTo>
                    <a:pt x="145629" y="177800"/>
                  </a:lnTo>
                  <a:lnTo>
                    <a:pt x="154859" y="165100"/>
                  </a:lnTo>
                  <a:lnTo>
                    <a:pt x="164169" y="152400"/>
                  </a:lnTo>
                  <a:lnTo>
                    <a:pt x="1181707" y="152400"/>
                  </a:lnTo>
                  <a:lnTo>
                    <a:pt x="1191017" y="165100"/>
                  </a:lnTo>
                  <a:lnTo>
                    <a:pt x="1200247" y="177800"/>
                  </a:lnTo>
                  <a:close/>
                </a:path>
                <a:path w="1588770" h="1943100">
                  <a:moveTo>
                    <a:pt x="1218462" y="190500"/>
                  </a:moveTo>
                  <a:lnTo>
                    <a:pt x="127413" y="190500"/>
                  </a:lnTo>
                  <a:lnTo>
                    <a:pt x="136481" y="177800"/>
                  </a:lnTo>
                  <a:lnTo>
                    <a:pt x="1209395" y="177800"/>
                  </a:lnTo>
                  <a:lnTo>
                    <a:pt x="1218462" y="190500"/>
                  </a:lnTo>
                  <a:close/>
                </a:path>
                <a:path w="1588770" h="1943100">
                  <a:moveTo>
                    <a:pt x="1236352" y="203200"/>
                  </a:moveTo>
                  <a:lnTo>
                    <a:pt x="109524" y="203200"/>
                  </a:lnTo>
                  <a:lnTo>
                    <a:pt x="118427" y="190500"/>
                  </a:lnTo>
                  <a:lnTo>
                    <a:pt x="1227449" y="190500"/>
                  </a:lnTo>
                  <a:lnTo>
                    <a:pt x="1236352" y="203200"/>
                  </a:lnTo>
                  <a:close/>
                </a:path>
                <a:path w="1588770" h="1943100">
                  <a:moveTo>
                    <a:pt x="1262546" y="228600"/>
                  </a:moveTo>
                  <a:lnTo>
                    <a:pt x="83329" y="228600"/>
                  </a:lnTo>
                  <a:lnTo>
                    <a:pt x="91973" y="215900"/>
                  </a:lnTo>
                  <a:lnTo>
                    <a:pt x="100705" y="203200"/>
                  </a:lnTo>
                  <a:lnTo>
                    <a:pt x="1245171" y="203200"/>
                  </a:lnTo>
                  <a:lnTo>
                    <a:pt x="1253903" y="215900"/>
                  </a:lnTo>
                  <a:lnTo>
                    <a:pt x="1262546" y="228600"/>
                  </a:lnTo>
                  <a:close/>
                </a:path>
                <a:path w="1588770" h="1943100">
                  <a:moveTo>
                    <a:pt x="1279562" y="241300"/>
                  </a:moveTo>
                  <a:lnTo>
                    <a:pt x="66314" y="241300"/>
                  </a:lnTo>
                  <a:lnTo>
                    <a:pt x="74776" y="228600"/>
                  </a:lnTo>
                  <a:lnTo>
                    <a:pt x="1271100" y="228600"/>
                  </a:lnTo>
                  <a:lnTo>
                    <a:pt x="1279562" y="241300"/>
                  </a:lnTo>
                  <a:close/>
                </a:path>
                <a:path w="1588770" h="1943100">
                  <a:moveTo>
                    <a:pt x="1304398" y="266700"/>
                  </a:moveTo>
                  <a:lnTo>
                    <a:pt x="41478" y="266700"/>
                  </a:lnTo>
                  <a:lnTo>
                    <a:pt x="49663" y="254000"/>
                  </a:lnTo>
                  <a:lnTo>
                    <a:pt x="57947" y="241300"/>
                  </a:lnTo>
                  <a:lnTo>
                    <a:pt x="1287929" y="241300"/>
                  </a:lnTo>
                  <a:lnTo>
                    <a:pt x="1296213" y="254000"/>
                  </a:lnTo>
                  <a:lnTo>
                    <a:pt x="1304398" y="266700"/>
                  </a:lnTo>
                  <a:close/>
                </a:path>
                <a:path w="1588770" h="1943100">
                  <a:moveTo>
                    <a:pt x="1328384" y="292100"/>
                  </a:moveTo>
                  <a:lnTo>
                    <a:pt x="17492" y="292100"/>
                  </a:lnTo>
                  <a:lnTo>
                    <a:pt x="25393" y="279400"/>
                  </a:lnTo>
                  <a:lnTo>
                    <a:pt x="33389" y="266700"/>
                  </a:lnTo>
                  <a:lnTo>
                    <a:pt x="1312486" y="266700"/>
                  </a:lnTo>
                  <a:lnTo>
                    <a:pt x="1320483" y="279400"/>
                  </a:lnTo>
                  <a:lnTo>
                    <a:pt x="1328384" y="292100"/>
                  </a:lnTo>
                  <a:close/>
                </a:path>
                <a:path w="1588770" h="1943100">
                  <a:moveTo>
                    <a:pt x="1343884" y="1638300"/>
                  </a:moveTo>
                  <a:lnTo>
                    <a:pt x="1992" y="1638300"/>
                  </a:lnTo>
                  <a:lnTo>
                    <a:pt x="0" y="1625600"/>
                  </a:lnTo>
                  <a:lnTo>
                    <a:pt x="0" y="304800"/>
                  </a:lnTo>
                  <a:lnTo>
                    <a:pt x="1992" y="304800"/>
                  </a:lnTo>
                  <a:lnTo>
                    <a:pt x="9692" y="292100"/>
                  </a:lnTo>
                  <a:lnTo>
                    <a:pt x="1336183" y="292100"/>
                  </a:lnTo>
                  <a:lnTo>
                    <a:pt x="1343884" y="304800"/>
                  </a:lnTo>
                  <a:lnTo>
                    <a:pt x="1351486" y="317500"/>
                  </a:lnTo>
                  <a:lnTo>
                    <a:pt x="1358977" y="317500"/>
                  </a:lnTo>
                  <a:lnTo>
                    <a:pt x="1366369" y="330200"/>
                  </a:lnTo>
                  <a:lnTo>
                    <a:pt x="1373658" y="342900"/>
                  </a:lnTo>
                  <a:lnTo>
                    <a:pt x="1380840" y="355600"/>
                  </a:lnTo>
                  <a:lnTo>
                    <a:pt x="1387915" y="355600"/>
                  </a:lnTo>
                  <a:lnTo>
                    <a:pt x="1394883" y="368300"/>
                  </a:lnTo>
                  <a:lnTo>
                    <a:pt x="1401741" y="381000"/>
                  </a:lnTo>
                  <a:lnTo>
                    <a:pt x="1408485" y="393700"/>
                  </a:lnTo>
                  <a:lnTo>
                    <a:pt x="1415127" y="393700"/>
                  </a:lnTo>
                  <a:lnTo>
                    <a:pt x="1421655" y="406400"/>
                  </a:lnTo>
                  <a:lnTo>
                    <a:pt x="1428072" y="419100"/>
                  </a:lnTo>
                  <a:lnTo>
                    <a:pt x="1434383" y="431800"/>
                  </a:lnTo>
                  <a:lnTo>
                    <a:pt x="1440568" y="431800"/>
                  </a:lnTo>
                  <a:lnTo>
                    <a:pt x="1446635" y="444500"/>
                  </a:lnTo>
                  <a:lnTo>
                    <a:pt x="1452584" y="457200"/>
                  </a:lnTo>
                  <a:lnTo>
                    <a:pt x="1458415" y="469900"/>
                  </a:lnTo>
                  <a:lnTo>
                    <a:pt x="1464140" y="482600"/>
                  </a:lnTo>
                  <a:lnTo>
                    <a:pt x="1469742" y="482600"/>
                  </a:lnTo>
                  <a:lnTo>
                    <a:pt x="1485813" y="520700"/>
                  </a:lnTo>
                  <a:lnTo>
                    <a:pt x="1495921" y="546100"/>
                  </a:lnTo>
                  <a:lnTo>
                    <a:pt x="1500787" y="546100"/>
                  </a:lnTo>
                  <a:lnTo>
                    <a:pt x="1514642" y="584200"/>
                  </a:lnTo>
                  <a:lnTo>
                    <a:pt x="1527347" y="622300"/>
                  </a:lnTo>
                  <a:lnTo>
                    <a:pt x="1531328" y="635000"/>
                  </a:lnTo>
                  <a:lnTo>
                    <a:pt x="1535186" y="635000"/>
                  </a:lnTo>
                  <a:lnTo>
                    <a:pt x="1545952" y="673100"/>
                  </a:lnTo>
                  <a:lnTo>
                    <a:pt x="1555537" y="711200"/>
                  </a:lnTo>
                  <a:lnTo>
                    <a:pt x="1563930" y="749300"/>
                  </a:lnTo>
                  <a:lnTo>
                    <a:pt x="1566462" y="749300"/>
                  </a:lnTo>
                  <a:lnTo>
                    <a:pt x="1573242" y="787400"/>
                  </a:lnTo>
                  <a:lnTo>
                    <a:pt x="1578794" y="825500"/>
                  </a:lnTo>
                  <a:lnTo>
                    <a:pt x="1583129" y="863600"/>
                  </a:lnTo>
                  <a:lnTo>
                    <a:pt x="1586224" y="901700"/>
                  </a:lnTo>
                  <a:lnTo>
                    <a:pt x="1587610" y="927100"/>
                  </a:lnTo>
                  <a:lnTo>
                    <a:pt x="1588089" y="927100"/>
                  </a:lnTo>
                  <a:lnTo>
                    <a:pt x="1588433" y="939800"/>
                  </a:lnTo>
                  <a:lnTo>
                    <a:pt x="1588640" y="952500"/>
                  </a:lnTo>
                  <a:lnTo>
                    <a:pt x="1588640" y="977900"/>
                  </a:lnTo>
                  <a:lnTo>
                    <a:pt x="1587610" y="1016000"/>
                  </a:lnTo>
                  <a:lnTo>
                    <a:pt x="1585327" y="1054100"/>
                  </a:lnTo>
                  <a:lnTo>
                    <a:pt x="1581823" y="1092200"/>
                  </a:lnTo>
                  <a:lnTo>
                    <a:pt x="1577079" y="1130300"/>
                  </a:lnTo>
                  <a:lnTo>
                    <a:pt x="1575228" y="1130300"/>
                  </a:lnTo>
                  <a:lnTo>
                    <a:pt x="1573242" y="1143000"/>
                  </a:lnTo>
                  <a:lnTo>
                    <a:pt x="1566462" y="1181100"/>
                  </a:lnTo>
                  <a:lnTo>
                    <a:pt x="1558467" y="1219200"/>
                  </a:lnTo>
                  <a:lnTo>
                    <a:pt x="1549284" y="1257300"/>
                  </a:lnTo>
                  <a:lnTo>
                    <a:pt x="1545952" y="1270000"/>
                  </a:lnTo>
                  <a:lnTo>
                    <a:pt x="1542493" y="1270000"/>
                  </a:lnTo>
                  <a:lnTo>
                    <a:pt x="1538905" y="1282700"/>
                  </a:lnTo>
                  <a:lnTo>
                    <a:pt x="1527347" y="1320800"/>
                  </a:lnTo>
                  <a:lnTo>
                    <a:pt x="1514642" y="1358900"/>
                  </a:lnTo>
                  <a:lnTo>
                    <a:pt x="1510147" y="1358900"/>
                  </a:lnTo>
                  <a:lnTo>
                    <a:pt x="1505528" y="1371600"/>
                  </a:lnTo>
                  <a:lnTo>
                    <a:pt x="1490928" y="1409700"/>
                  </a:lnTo>
                  <a:lnTo>
                    <a:pt x="1480583" y="1435100"/>
                  </a:lnTo>
                  <a:lnTo>
                    <a:pt x="1475222" y="1435100"/>
                  </a:lnTo>
                  <a:lnTo>
                    <a:pt x="1469742" y="1447800"/>
                  </a:lnTo>
                  <a:lnTo>
                    <a:pt x="1464140" y="1460500"/>
                  </a:lnTo>
                  <a:lnTo>
                    <a:pt x="1458415" y="1473200"/>
                  </a:lnTo>
                  <a:lnTo>
                    <a:pt x="1452584" y="1485900"/>
                  </a:lnTo>
                  <a:lnTo>
                    <a:pt x="1446635" y="1485900"/>
                  </a:lnTo>
                  <a:lnTo>
                    <a:pt x="1440568" y="1498600"/>
                  </a:lnTo>
                  <a:lnTo>
                    <a:pt x="1434383" y="1511300"/>
                  </a:lnTo>
                  <a:lnTo>
                    <a:pt x="1428072" y="1524000"/>
                  </a:lnTo>
                  <a:lnTo>
                    <a:pt x="1421655" y="1536700"/>
                  </a:lnTo>
                  <a:lnTo>
                    <a:pt x="1415127" y="1536700"/>
                  </a:lnTo>
                  <a:lnTo>
                    <a:pt x="1408485" y="1549400"/>
                  </a:lnTo>
                  <a:lnTo>
                    <a:pt x="1401741" y="1562100"/>
                  </a:lnTo>
                  <a:lnTo>
                    <a:pt x="1394883" y="1574800"/>
                  </a:lnTo>
                  <a:lnTo>
                    <a:pt x="1387915" y="1574800"/>
                  </a:lnTo>
                  <a:lnTo>
                    <a:pt x="1380840" y="1587500"/>
                  </a:lnTo>
                  <a:lnTo>
                    <a:pt x="1373658" y="1600200"/>
                  </a:lnTo>
                  <a:lnTo>
                    <a:pt x="1366369" y="1612900"/>
                  </a:lnTo>
                  <a:lnTo>
                    <a:pt x="1358977" y="1612900"/>
                  </a:lnTo>
                  <a:lnTo>
                    <a:pt x="1351486" y="1625600"/>
                  </a:lnTo>
                  <a:lnTo>
                    <a:pt x="1343884" y="1638300"/>
                  </a:lnTo>
                  <a:close/>
                </a:path>
                <a:path w="1588770" h="1943100">
                  <a:moveTo>
                    <a:pt x="1320483" y="1663700"/>
                  </a:moveTo>
                  <a:lnTo>
                    <a:pt x="25393" y="1663700"/>
                  </a:lnTo>
                  <a:lnTo>
                    <a:pt x="17492" y="1651000"/>
                  </a:lnTo>
                  <a:lnTo>
                    <a:pt x="9692" y="1638300"/>
                  </a:lnTo>
                  <a:lnTo>
                    <a:pt x="1336183" y="1638300"/>
                  </a:lnTo>
                  <a:lnTo>
                    <a:pt x="1328384" y="1651000"/>
                  </a:lnTo>
                  <a:lnTo>
                    <a:pt x="1320483" y="1663700"/>
                  </a:lnTo>
                  <a:close/>
                </a:path>
                <a:path w="1588770" h="1943100">
                  <a:moveTo>
                    <a:pt x="1296213" y="1689100"/>
                  </a:moveTo>
                  <a:lnTo>
                    <a:pt x="49663" y="1689100"/>
                  </a:lnTo>
                  <a:lnTo>
                    <a:pt x="41478" y="1676400"/>
                  </a:lnTo>
                  <a:lnTo>
                    <a:pt x="33389" y="1663700"/>
                  </a:lnTo>
                  <a:lnTo>
                    <a:pt x="1312486" y="1663700"/>
                  </a:lnTo>
                  <a:lnTo>
                    <a:pt x="1304398" y="1676400"/>
                  </a:lnTo>
                  <a:lnTo>
                    <a:pt x="1296213" y="1689100"/>
                  </a:lnTo>
                  <a:close/>
                </a:path>
                <a:path w="1588770" h="1943100">
                  <a:moveTo>
                    <a:pt x="1279562" y="1701800"/>
                  </a:moveTo>
                  <a:lnTo>
                    <a:pt x="66314" y="1701800"/>
                  </a:lnTo>
                  <a:lnTo>
                    <a:pt x="57947" y="1689100"/>
                  </a:lnTo>
                  <a:lnTo>
                    <a:pt x="1287929" y="1689100"/>
                  </a:lnTo>
                  <a:lnTo>
                    <a:pt x="1279562" y="1701800"/>
                  </a:lnTo>
                  <a:close/>
                </a:path>
                <a:path w="1588770" h="1943100">
                  <a:moveTo>
                    <a:pt x="1253903" y="1727200"/>
                  </a:moveTo>
                  <a:lnTo>
                    <a:pt x="91973" y="1727200"/>
                  </a:lnTo>
                  <a:lnTo>
                    <a:pt x="83329" y="1714500"/>
                  </a:lnTo>
                  <a:lnTo>
                    <a:pt x="74776" y="1701800"/>
                  </a:lnTo>
                  <a:lnTo>
                    <a:pt x="1271100" y="1701800"/>
                  </a:lnTo>
                  <a:lnTo>
                    <a:pt x="1262546" y="1714500"/>
                  </a:lnTo>
                  <a:lnTo>
                    <a:pt x="1253903" y="1727200"/>
                  </a:lnTo>
                  <a:close/>
                </a:path>
                <a:path w="1588770" h="1943100">
                  <a:moveTo>
                    <a:pt x="1236352" y="1739900"/>
                  </a:moveTo>
                  <a:lnTo>
                    <a:pt x="109524" y="1739900"/>
                  </a:lnTo>
                  <a:lnTo>
                    <a:pt x="100705" y="1727200"/>
                  </a:lnTo>
                  <a:lnTo>
                    <a:pt x="1245171" y="1727200"/>
                  </a:lnTo>
                  <a:lnTo>
                    <a:pt x="1236352" y="1739900"/>
                  </a:lnTo>
                  <a:close/>
                </a:path>
                <a:path w="1588770" h="1943100">
                  <a:moveTo>
                    <a:pt x="1209395" y="1765300"/>
                  </a:moveTo>
                  <a:lnTo>
                    <a:pt x="136481" y="1765300"/>
                  </a:lnTo>
                  <a:lnTo>
                    <a:pt x="127413" y="1752600"/>
                  </a:lnTo>
                  <a:lnTo>
                    <a:pt x="118427" y="1739900"/>
                  </a:lnTo>
                  <a:lnTo>
                    <a:pt x="1227449" y="1739900"/>
                  </a:lnTo>
                  <a:lnTo>
                    <a:pt x="1218462" y="1752600"/>
                  </a:lnTo>
                  <a:lnTo>
                    <a:pt x="1209395" y="1765300"/>
                  </a:lnTo>
                  <a:close/>
                </a:path>
                <a:path w="1588770" h="1943100">
                  <a:moveTo>
                    <a:pt x="1191017" y="1778000"/>
                  </a:moveTo>
                  <a:lnTo>
                    <a:pt x="154859" y="1778000"/>
                  </a:lnTo>
                  <a:lnTo>
                    <a:pt x="145629" y="1765300"/>
                  </a:lnTo>
                  <a:lnTo>
                    <a:pt x="1200247" y="1765300"/>
                  </a:lnTo>
                  <a:lnTo>
                    <a:pt x="1191017" y="1778000"/>
                  </a:lnTo>
                  <a:close/>
                </a:path>
                <a:path w="1588770" h="1943100">
                  <a:moveTo>
                    <a:pt x="1172330" y="1790700"/>
                  </a:moveTo>
                  <a:lnTo>
                    <a:pt x="173546" y="1790700"/>
                  </a:lnTo>
                  <a:lnTo>
                    <a:pt x="164169" y="1778000"/>
                  </a:lnTo>
                  <a:lnTo>
                    <a:pt x="1181707" y="1778000"/>
                  </a:lnTo>
                  <a:lnTo>
                    <a:pt x="1172330" y="1790700"/>
                  </a:lnTo>
                  <a:close/>
                </a:path>
                <a:path w="1588770" h="1943100">
                  <a:moveTo>
                    <a:pt x="1153342" y="1803400"/>
                  </a:moveTo>
                  <a:lnTo>
                    <a:pt x="192534" y="1803400"/>
                  </a:lnTo>
                  <a:lnTo>
                    <a:pt x="183001" y="1790700"/>
                  </a:lnTo>
                  <a:lnTo>
                    <a:pt x="1162875" y="1790700"/>
                  </a:lnTo>
                  <a:lnTo>
                    <a:pt x="1153342" y="1803400"/>
                  </a:lnTo>
                  <a:close/>
                </a:path>
                <a:path w="1588770" h="1943100">
                  <a:moveTo>
                    <a:pt x="1134066" y="1816100"/>
                  </a:moveTo>
                  <a:lnTo>
                    <a:pt x="211810" y="1816100"/>
                  </a:lnTo>
                  <a:lnTo>
                    <a:pt x="202142" y="1803400"/>
                  </a:lnTo>
                  <a:lnTo>
                    <a:pt x="1143734" y="1803400"/>
                  </a:lnTo>
                  <a:lnTo>
                    <a:pt x="1134066" y="1816100"/>
                  </a:lnTo>
                  <a:close/>
                </a:path>
                <a:path w="1588770" h="1943100">
                  <a:moveTo>
                    <a:pt x="1114510" y="1828800"/>
                  </a:moveTo>
                  <a:lnTo>
                    <a:pt x="231366" y="1828800"/>
                  </a:lnTo>
                  <a:lnTo>
                    <a:pt x="221551" y="1816100"/>
                  </a:lnTo>
                  <a:lnTo>
                    <a:pt x="1124325" y="1816100"/>
                  </a:lnTo>
                  <a:lnTo>
                    <a:pt x="1114510" y="1828800"/>
                  </a:lnTo>
                  <a:close/>
                </a:path>
                <a:path w="1588770" h="1943100">
                  <a:moveTo>
                    <a:pt x="1094681" y="1841500"/>
                  </a:moveTo>
                  <a:lnTo>
                    <a:pt x="251194" y="1841500"/>
                  </a:lnTo>
                  <a:lnTo>
                    <a:pt x="241254" y="1828800"/>
                  </a:lnTo>
                  <a:lnTo>
                    <a:pt x="1104622" y="1828800"/>
                  </a:lnTo>
                  <a:lnTo>
                    <a:pt x="1094681" y="1841500"/>
                  </a:lnTo>
                  <a:close/>
                </a:path>
                <a:path w="1588770" h="1943100">
                  <a:moveTo>
                    <a:pt x="1064489" y="1854200"/>
                  </a:moveTo>
                  <a:lnTo>
                    <a:pt x="281387" y="1854200"/>
                  </a:lnTo>
                  <a:lnTo>
                    <a:pt x="271259" y="1841500"/>
                  </a:lnTo>
                  <a:lnTo>
                    <a:pt x="1074617" y="1841500"/>
                  </a:lnTo>
                  <a:lnTo>
                    <a:pt x="1064489" y="1854200"/>
                  </a:lnTo>
                  <a:close/>
                </a:path>
                <a:path w="1588770" h="1943100">
                  <a:moveTo>
                    <a:pt x="1044052" y="1866900"/>
                  </a:moveTo>
                  <a:lnTo>
                    <a:pt x="301824" y="1866900"/>
                  </a:lnTo>
                  <a:lnTo>
                    <a:pt x="291577" y="1854200"/>
                  </a:lnTo>
                  <a:lnTo>
                    <a:pt x="1054299" y="1854200"/>
                  </a:lnTo>
                  <a:lnTo>
                    <a:pt x="1044052" y="1866900"/>
                  </a:lnTo>
                  <a:close/>
                </a:path>
                <a:path w="1588770" h="1943100">
                  <a:moveTo>
                    <a:pt x="1012978" y="1879600"/>
                  </a:moveTo>
                  <a:lnTo>
                    <a:pt x="332890" y="1879600"/>
                  </a:lnTo>
                  <a:lnTo>
                    <a:pt x="322482" y="1866900"/>
                  </a:lnTo>
                  <a:lnTo>
                    <a:pt x="1023394" y="1866900"/>
                  </a:lnTo>
                  <a:lnTo>
                    <a:pt x="1012978" y="1879600"/>
                  </a:lnTo>
                  <a:close/>
                </a:path>
                <a:path w="1588770" h="1943100">
                  <a:moveTo>
                    <a:pt x="981455" y="1892300"/>
                  </a:moveTo>
                  <a:lnTo>
                    <a:pt x="364421" y="1892300"/>
                  </a:lnTo>
                  <a:lnTo>
                    <a:pt x="353859" y="1879600"/>
                  </a:lnTo>
                  <a:lnTo>
                    <a:pt x="992014" y="1879600"/>
                  </a:lnTo>
                  <a:lnTo>
                    <a:pt x="981455" y="1892300"/>
                  </a:lnTo>
                  <a:close/>
                </a:path>
                <a:path w="1588770" h="1943100">
                  <a:moveTo>
                    <a:pt x="949509" y="1905000"/>
                  </a:moveTo>
                  <a:lnTo>
                    <a:pt x="396367" y="1905000"/>
                  </a:lnTo>
                  <a:lnTo>
                    <a:pt x="385676" y="1892300"/>
                  </a:lnTo>
                  <a:lnTo>
                    <a:pt x="960200" y="1892300"/>
                  </a:lnTo>
                  <a:lnTo>
                    <a:pt x="949509" y="1905000"/>
                  </a:lnTo>
                  <a:close/>
                </a:path>
                <a:path w="1588770" h="1943100">
                  <a:moveTo>
                    <a:pt x="906337" y="1917700"/>
                  </a:moveTo>
                  <a:lnTo>
                    <a:pt x="439539" y="1917700"/>
                  </a:lnTo>
                  <a:lnTo>
                    <a:pt x="428690" y="1905000"/>
                  </a:lnTo>
                  <a:lnTo>
                    <a:pt x="917186" y="1905000"/>
                  </a:lnTo>
                  <a:lnTo>
                    <a:pt x="906337" y="1917700"/>
                  </a:lnTo>
                  <a:close/>
                </a:path>
                <a:path w="1588770" h="1943100">
                  <a:moveTo>
                    <a:pt x="851592" y="1930400"/>
                  </a:moveTo>
                  <a:lnTo>
                    <a:pt x="494284" y="1930400"/>
                  </a:lnTo>
                  <a:lnTo>
                    <a:pt x="483272" y="1917700"/>
                  </a:lnTo>
                  <a:lnTo>
                    <a:pt x="862604" y="1917700"/>
                  </a:lnTo>
                  <a:lnTo>
                    <a:pt x="851592" y="1930400"/>
                  </a:lnTo>
                  <a:close/>
                </a:path>
                <a:path w="1588770" h="1943100">
                  <a:moveTo>
                    <a:pt x="785041" y="1943100"/>
                  </a:moveTo>
                  <a:lnTo>
                    <a:pt x="560835" y="1943100"/>
                  </a:lnTo>
                  <a:lnTo>
                    <a:pt x="549688" y="1930400"/>
                  </a:lnTo>
                  <a:lnTo>
                    <a:pt x="796188" y="1930400"/>
                  </a:lnTo>
                  <a:lnTo>
                    <a:pt x="785041" y="1943100"/>
                  </a:lnTo>
                  <a:close/>
                </a:path>
              </a:pathLst>
            </a:custGeom>
            <a:solidFill>
              <a:srgbClr val="F4C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7619008"/>
              <a:ext cx="711200" cy="932815"/>
            </a:xfrm>
            <a:custGeom>
              <a:avLst/>
              <a:gdLst/>
              <a:ahLst/>
              <a:cxnLst/>
              <a:rect l="l" t="t" r="r" b="b"/>
              <a:pathLst>
                <a:path w="711200" h="932815">
                  <a:moveTo>
                    <a:pt x="710717" y="175552"/>
                  </a:moveTo>
                  <a:lnTo>
                    <a:pt x="709015" y="127571"/>
                  </a:lnTo>
                  <a:lnTo>
                    <a:pt x="704100" y="79171"/>
                  </a:lnTo>
                  <a:lnTo>
                    <a:pt x="695820" y="30149"/>
                  </a:lnTo>
                  <a:lnTo>
                    <a:pt x="645972" y="15773"/>
                  </a:lnTo>
                  <a:lnTo>
                    <a:pt x="595210" y="6197"/>
                  </a:lnTo>
                  <a:lnTo>
                    <a:pt x="543560" y="889"/>
                  </a:lnTo>
                  <a:lnTo>
                    <a:pt x="491210" y="0"/>
                  </a:lnTo>
                  <a:lnTo>
                    <a:pt x="438365" y="3670"/>
                  </a:lnTo>
                  <a:lnTo>
                    <a:pt x="385241" y="12052"/>
                  </a:lnTo>
                  <a:lnTo>
                    <a:pt x="340207" y="22974"/>
                  </a:lnTo>
                  <a:lnTo>
                    <a:pt x="296697" y="37033"/>
                  </a:lnTo>
                  <a:lnTo>
                    <a:pt x="254812" y="54114"/>
                  </a:lnTo>
                  <a:lnTo>
                    <a:pt x="214630" y="74066"/>
                  </a:lnTo>
                  <a:lnTo>
                    <a:pt x="176237" y="96761"/>
                  </a:lnTo>
                  <a:lnTo>
                    <a:pt x="139712" y="122059"/>
                  </a:lnTo>
                  <a:lnTo>
                    <a:pt x="105156" y="149821"/>
                  </a:lnTo>
                  <a:lnTo>
                    <a:pt x="72631" y="179920"/>
                  </a:lnTo>
                  <a:lnTo>
                    <a:pt x="61010" y="192265"/>
                  </a:lnTo>
                  <a:lnTo>
                    <a:pt x="29044" y="213207"/>
                  </a:lnTo>
                  <a:lnTo>
                    <a:pt x="0" y="235369"/>
                  </a:lnTo>
                  <a:lnTo>
                    <a:pt x="0" y="266255"/>
                  </a:lnTo>
                  <a:lnTo>
                    <a:pt x="0" y="843762"/>
                  </a:lnTo>
                  <a:lnTo>
                    <a:pt x="0" y="932230"/>
                  </a:lnTo>
                  <a:lnTo>
                    <a:pt x="64681" y="931291"/>
                  </a:lnTo>
                  <a:lnTo>
                    <a:pt x="118173" y="925144"/>
                  </a:lnTo>
                  <a:lnTo>
                    <a:pt x="163220" y="914234"/>
                  </a:lnTo>
                  <a:lnTo>
                    <a:pt x="206730" y="900163"/>
                  </a:lnTo>
                  <a:lnTo>
                    <a:pt x="248615" y="883094"/>
                  </a:lnTo>
                  <a:lnTo>
                    <a:pt x="288785" y="863142"/>
                  </a:lnTo>
                  <a:lnTo>
                    <a:pt x="327177" y="840447"/>
                  </a:lnTo>
                  <a:lnTo>
                    <a:pt x="363702" y="815149"/>
                  </a:lnTo>
                  <a:lnTo>
                    <a:pt x="398259" y="787387"/>
                  </a:lnTo>
                  <a:lnTo>
                    <a:pt x="430784" y="757288"/>
                  </a:lnTo>
                  <a:lnTo>
                    <a:pt x="461175" y="725004"/>
                  </a:lnTo>
                  <a:lnTo>
                    <a:pt x="489356" y="690651"/>
                  </a:lnTo>
                  <a:lnTo>
                    <a:pt x="494322" y="683691"/>
                  </a:lnTo>
                  <a:lnTo>
                    <a:pt x="510413" y="668794"/>
                  </a:lnTo>
                  <a:lnTo>
                    <a:pt x="540804" y="636511"/>
                  </a:lnTo>
                  <a:lnTo>
                    <a:pt x="568985" y="602157"/>
                  </a:lnTo>
                  <a:lnTo>
                    <a:pt x="594880" y="565899"/>
                  </a:lnTo>
                  <a:lnTo>
                    <a:pt x="618388" y="527850"/>
                  </a:lnTo>
                  <a:lnTo>
                    <a:pt x="639432" y="488149"/>
                  </a:lnTo>
                  <a:lnTo>
                    <a:pt x="657936" y="446925"/>
                  </a:lnTo>
                  <a:lnTo>
                    <a:pt x="673798" y="404342"/>
                  </a:lnTo>
                  <a:lnTo>
                    <a:pt x="686955" y="360514"/>
                  </a:lnTo>
                  <a:lnTo>
                    <a:pt x="697306" y="315582"/>
                  </a:lnTo>
                  <a:lnTo>
                    <a:pt x="704773" y="269697"/>
                  </a:lnTo>
                  <a:lnTo>
                    <a:pt x="709269" y="222961"/>
                  </a:lnTo>
                  <a:lnTo>
                    <a:pt x="710717" y="175552"/>
                  </a:lnTo>
                  <a:close/>
                </a:path>
              </a:pathLst>
            </a:custGeom>
            <a:solidFill>
              <a:srgbClr val="E745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93053"/>
              <a:ext cx="1581150" cy="494030"/>
            </a:xfrm>
            <a:custGeom>
              <a:avLst/>
              <a:gdLst/>
              <a:ahLst/>
              <a:cxnLst/>
              <a:rect l="l" t="t" r="r" b="b"/>
              <a:pathLst>
                <a:path w="1581150" h="494029">
                  <a:moveTo>
                    <a:pt x="1581100" y="493946"/>
                  </a:moveTo>
                  <a:lnTo>
                    <a:pt x="0" y="493946"/>
                  </a:lnTo>
                  <a:lnTo>
                    <a:pt x="0" y="91082"/>
                  </a:lnTo>
                  <a:lnTo>
                    <a:pt x="39511" y="67016"/>
                  </a:lnTo>
                  <a:lnTo>
                    <a:pt x="79284" y="47220"/>
                  </a:lnTo>
                  <a:lnTo>
                    <a:pt x="120819" y="30656"/>
                  </a:lnTo>
                  <a:lnTo>
                    <a:pt x="163953" y="17489"/>
                  </a:lnTo>
                  <a:lnTo>
                    <a:pt x="208522" y="7881"/>
                  </a:lnTo>
                  <a:lnTo>
                    <a:pt x="254365" y="1997"/>
                  </a:lnTo>
                  <a:lnTo>
                    <a:pt x="301316" y="0"/>
                  </a:lnTo>
                  <a:lnTo>
                    <a:pt x="1000304" y="0"/>
                  </a:lnTo>
                  <a:lnTo>
                    <a:pt x="1048560" y="1950"/>
                  </a:lnTo>
                  <a:lnTo>
                    <a:pt x="1095742" y="7702"/>
                  </a:lnTo>
                  <a:lnTo>
                    <a:pt x="1141698" y="17103"/>
                  </a:lnTo>
                  <a:lnTo>
                    <a:pt x="1186277" y="30002"/>
                  </a:lnTo>
                  <a:lnTo>
                    <a:pt x="1229328" y="46247"/>
                  </a:lnTo>
                  <a:lnTo>
                    <a:pt x="1270698" y="65687"/>
                  </a:lnTo>
                  <a:lnTo>
                    <a:pt x="1310238" y="88171"/>
                  </a:lnTo>
                  <a:lnTo>
                    <a:pt x="1347794" y="113546"/>
                  </a:lnTo>
                  <a:lnTo>
                    <a:pt x="1383217" y="141662"/>
                  </a:lnTo>
                  <a:lnTo>
                    <a:pt x="1416353" y="172368"/>
                  </a:lnTo>
                  <a:lnTo>
                    <a:pt x="1447053" y="205510"/>
                  </a:lnTo>
                  <a:lnTo>
                    <a:pt x="1475164" y="240939"/>
                  </a:lnTo>
                  <a:lnTo>
                    <a:pt x="1500535" y="278502"/>
                  </a:lnTo>
                  <a:lnTo>
                    <a:pt x="1523014" y="318049"/>
                  </a:lnTo>
                  <a:lnTo>
                    <a:pt x="1542451" y="359427"/>
                  </a:lnTo>
                  <a:lnTo>
                    <a:pt x="1558693" y="402486"/>
                  </a:lnTo>
                  <a:lnTo>
                    <a:pt x="1571590" y="447073"/>
                  </a:lnTo>
                  <a:lnTo>
                    <a:pt x="1580989" y="493038"/>
                  </a:lnTo>
                  <a:lnTo>
                    <a:pt x="1581100" y="493946"/>
                  </a:lnTo>
                  <a:close/>
                </a:path>
              </a:pathLst>
            </a:custGeom>
            <a:solidFill>
              <a:srgbClr val="0442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1336" y="9793073"/>
              <a:ext cx="741045" cy="494030"/>
            </a:xfrm>
            <a:custGeom>
              <a:avLst/>
              <a:gdLst/>
              <a:ahLst/>
              <a:cxnLst/>
              <a:rect l="l" t="t" r="r" b="b"/>
              <a:pathLst>
                <a:path w="741044" h="494029">
                  <a:moveTo>
                    <a:pt x="606543" y="493926"/>
                  </a:moveTo>
                  <a:lnTo>
                    <a:pt x="132282" y="493926"/>
                  </a:lnTo>
                  <a:lnTo>
                    <a:pt x="0" y="0"/>
                  </a:lnTo>
                  <a:lnTo>
                    <a:pt x="740691" y="1629"/>
                  </a:lnTo>
                  <a:lnTo>
                    <a:pt x="606543" y="4939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67538" y="9793084"/>
              <a:ext cx="810895" cy="379730"/>
            </a:xfrm>
            <a:custGeom>
              <a:avLst/>
              <a:gdLst/>
              <a:ahLst/>
              <a:cxnLst/>
              <a:rect l="l" t="t" r="r" b="b"/>
              <a:pathLst>
                <a:path w="810894" h="379729">
                  <a:moveTo>
                    <a:pt x="810806" y="0"/>
                  </a:moveTo>
                  <a:lnTo>
                    <a:pt x="438086" y="0"/>
                  </a:lnTo>
                  <a:lnTo>
                    <a:pt x="372719" y="0"/>
                  </a:lnTo>
                  <a:lnTo>
                    <a:pt x="0" y="0"/>
                  </a:lnTo>
                  <a:lnTo>
                    <a:pt x="219036" y="379437"/>
                  </a:lnTo>
                  <a:lnTo>
                    <a:pt x="405396" y="56616"/>
                  </a:lnTo>
                  <a:lnTo>
                    <a:pt x="591769" y="379437"/>
                  </a:lnTo>
                  <a:lnTo>
                    <a:pt x="810806" y="0"/>
                  </a:lnTo>
                  <a:close/>
                </a:path>
              </a:pathLst>
            </a:custGeom>
            <a:solidFill>
              <a:srgbClr val="B6D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8264" y="7567394"/>
              <a:ext cx="1340485" cy="1089025"/>
            </a:xfrm>
            <a:custGeom>
              <a:avLst/>
              <a:gdLst/>
              <a:ahLst/>
              <a:cxnLst/>
              <a:rect l="l" t="t" r="r" b="b"/>
              <a:pathLst>
                <a:path w="1340485" h="1089025">
                  <a:moveTo>
                    <a:pt x="915732" y="1088497"/>
                  </a:moveTo>
                  <a:lnTo>
                    <a:pt x="868607" y="1087228"/>
                  </a:lnTo>
                  <a:lnTo>
                    <a:pt x="822100" y="1083460"/>
                  </a:lnTo>
                  <a:lnTo>
                    <a:pt x="776270" y="1077255"/>
                  </a:lnTo>
                  <a:lnTo>
                    <a:pt x="731173" y="1068675"/>
                  </a:lnTo>
                  <a:lnTo>
                    <a:pt x="686867" y="1057780"/>
                  </a:lnTo>
                  <a:lnTo>
                    <a:pt x="643410" y="1044633"/>
                  </a:lnTo>
                  <a:lnTo>
                    <a:pt x="600860" y="1029293"/>
                  </a:lnTo>
                  <a:lnTo>
                    <a:pt x="559273" y="1011823"/>
                  </a:lnTo>
                  <a:lnTo>
                    <a:pt x="518708" y="992284"/>
                  </a:lnTo>
                  <a:lnTo>
                    <a:pt x="479222" y="970738"/>
                  </a:lnTo>
                  <a:lnTo>
                    <a:pt x="440872" y="947245"/>
                  </a:lnTo>
                  <a:lnTo>
                    <a:pt x="403716" y="921866"/>
                  </a:lnTo>
                  <a:lnTo>
                    <a:pt x="367812" y="894664"/>
                  </a:lnTo>
                  <a:lnTo>
                    <a:pt x="333217" y="865699"/>
                  </a:lnTo>
                  <a:lnTo>
                    <a:pt x="299989" y="835033"/>
                  </a:lnTo>
                  <a:lnTo>
                    <a:pt x="268184" y="802727"/>
                  </a:lnTo>
                  <a:lnTo>
                    <a:pt x="237862" y="768842"/>
                  </a:lnTo>
                  <a:lnTo>
                    <a:pt x="209079" y="733440"/>
                  </a:lnTo>
                  <a:lnTo>
                    <a:pt x="181892" y="696582"/>
                  </a:lnTo>
                  <a:lnTo>
                    <a:pt x="156360" y="658329"/>
                  </a:lnTo>
                  <a:lnTo>
                    <a:pt x="132540" y="618743"/>
                  </a:lnTo>
                  <a:lnTo>
                    <a:pt x="110489" y="577884"/>
                  </a:lnTo>
                  <a:lnTo>
                    <a:pt x="90266" y="535815"/>
                  </a:lnTo>
                  <a:lnTo>
                    <a:pt x="71926" y="492596"/>
                  </a:lnTo>
                  <a:lnTo>
                    <a:pt x="55529" y="448289"/>
                  </a:lnTo>
                  <a:lnTo>
                    <a:pt x="41132" y="402955"/>
                  </a:lnTo>
                  <a:lnTo>
                    <a:pt x="28791" y="356656"/>
                  </a:lnTo>
                  <a:lnTo>
                    <a:pt x="18566" y="309452"/>
                  </a:lnTo>
                  <a:lnTo>
                    <a:pt x="10512" y="261405"/>
                  </a:lnTo>
                  <a:lnTo>
                    <a:pt x="4688" y="212577"/>
                  </a:lnTo>
                  <a:lnTo>
                    <a:pt x="1152" y="163028"/>
                  </a:lnTo>
                  <a:lnTo>
                    <a:pt x="0" y="111288"/>
                  </a:lnTo>
                  <a:lnTo>
                    <a:pt x="42953" y="88790"/>
                  </a:lnTo>
                  <a:lnTo>
                    <a:pt x="87129" y="68637"/>
                  </a:lnTo>
                  <a:lnTo>
                    <a:pt x="132457" y="50910"/>
                  </a:lnTo>
                  <a:lnTo>
                    <a:pt x="178867" y="35689"/>
                  </a:lnTo>
                  <a:lnTo>
                    <a:pt x="226288" y="23056"/>
                  </a:lnTo>
                  <a:lnTo>
                    <a:pt x="274650" y="13089"/>
                  </a:lnTo>
                  <a:lnTo>
                    <a:pt x="323881" y="5871"/>
                  </a:lnTo>
                  <a:lnTo>
                    <a:pt x="373913" y="1481"/>
                  </a:lnTo>
                  <a:lnTo>
                    <a:pt x="424674" y="0"/>
                  </a:lnTo>
                  <a:lnTo>
                    <a:pt x="471799" y="1269"/>
                  </a:lnTo>
                  <a:lnTo>
                    <a:pt x="518306" y="5037"/>
                  </a:lnTo>
                  <a:lnTo>
                    <a:pt x="564136" y="11241"/>
                  </a:lnTo>
                  <a:lnTo>
                    <a:pt x="609233" y="19821"/>
                  </a:lnTo>
                  <a:lnTo>
                    <a:pt x="653539" y="30715"/>
                  </a:lnTo>
                  <a:lnTo>
                    <a:pt x="696996" y="43863"/>
                  </a:lnTo>
                  <a:lnTo>
                    <a:pt x="739546" y="59201"/>
                  </a:lnTo>
                  <a:lnTo>
                    <a:pt x="781133" y="76671"/>
                  </a:lnTo>
                  <a:lnTo>
                    <a:pt x="821698" y="96209"/>
                  </a:lnTo>
                  <a:lnTo>
                    <a:pt x="861184" y="117755"/>
                  </a:lnTo>
                  <a:lnTo>
                    <a:pt x="899534" y="141248"/>
                  </a:lnTo>
                  <a:lnTo>
                    <a:pt x="936690" y="166626"/>
                  </a:lnTo>
                  <a:lnTo>
                    <a:pt x="972594" y="193827"/>
                  </a:lnTo>
                  <a:lnTo>
                    <a:pt x="1007189" y="222791"/>
                  </a:lnTo>
                  <a:lnTo>
                    <a:pt x="1040417" y="253457"/>
                  </a:lnTo>
                  <a:lnTo>
                    <a:pt x="1072222" y="285763"/>
                  </a:lnTo>
                  <a:lnTo>
                    <a:pt x="1102544" y="319647"/>
                  </a:lnTo>
                  <a:lnTo>
                    <a:pt x="1131327" y="355049"/>
                  </a:lnTo>
                  <a:lnTo>
                    <a:pt x="1158514" y="391906"/>
                  </a:lnTo>
                  <a:lnTo>
                    <a:pt x="1184046" y="430159"/>
                  </a:lnTo>
                  <a:lnTo>
                    <a:pt x="1207866" y="469745"/>
                  </a:lnTo>
                  <a:lnTo>
                    <a:pt x="1229917" y="510604"/>
                  </a:lnTo>
                  <a:lnTo>
                    <a:pt x="1250140" y="552673"/>
                  </a:lnTo>
                  <a:lnTo>
                    <a:pt x="1268480" y="595892"/>
                  </a:lnTo>
                  <a:lnTo>
                    <a:pt x="1284877" y="640200"/>
                  </a:lnTo>
                  <a:lnTo>
                    <a:pt x="1299274" y="685534"/>
                  </a:lnTo>
                  <a:lnTo>
                    <a:pt x="1311615" y="731834"/>
                  </a:lnTo>
                  <a:lnTo>
                    <a:pt x="1321840" y="779039"/>
                  </a:lnTo>
                  <a:lnTo>
                    <a:pt x="1329894" y="827087"/>
                  </a:lnTo>
                  <a:lnTo>
                    <a:pt x="1335718" y="875917"/>
                  </a:lnTo>
                  <a:lnTo>
                    <a:pt x="1339254" y="925467"/>
                  </a:lnTo>
                  <a:lnTo>
                    <a:pt x="1340406" y="977209"/>
                  </a:lnTo>
                  <a:lnTo>
                    <a:pt x="1297453" y="999712"/>
                  </a:lnTo>
                  <a:lnTo>
                    <a:pt x="1253277" y="1019868"/>
                  </a:lnTo>
                  <a:lnTo>
                    <a:pt x="1207949" y="1037596"/>
                  </a:lnTo>
                  <a:lnTo>
                    <a:pt x="1161539" y="1052815"/>
                  </a:lnTo>
                  <a:lnTo>
                    <a:pt x="1114118" y="1065448"/>
                  </a:lnTo>
                  <a:lnTo>
                    <a:pt x="1065756" y="1075412"/>
                  </a:lnTo>
                  <a:lnTo>
                    <a:pt x="1016525" y="1082628"/>
                  </a:lnTo>
                  <a:lnTo>
                    <a:pt x="966493" y="1087017"/>
                  </a:lnTo>
                  <a:lnTo>
                    <a:pt x="915732" y="1088497"/>
                  </a:lnTo>
                  <a:close/>
                </a:path>
              </a:pathLst>
            </a:custGeom>
            <a:solidFill>
              <a:srgbClr val="F186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77170" y="9134281"/>
              <a:ext cx="1854200" cy="1153160"/>
            </a:xfrm>
            <a:custGeom>
              <a:avLst/>
              <a:gdLst/>
              <a:ahLst/>
              <a:cxnLst/>
              <a:rect l="l" t="t" r="r" b="b"/>
              <a:pathLst>
                <a:path w="1854200" h="1153159">
                  <a:moveTo>
                    <a:pt x="1357072" y="1152717"/>
                  </a:moveTo>
                  <a:lnTo>
                    <a:pt x="496852" y="1152717"/>
                  </a:lnTo>
                  <a:lnTo>
                    <a:pt x="117309" y="741879"/>
                  </a:lnTo>
                  <a:lnTo>
                    <a:pt x="86538" y="704750"/>
                  </a:lnTo>
                  <a:lnTo>
                    <a:pt x="60464" y="665326"/>
                  </a:lnTo>
                  <a:lnTo>
                    <a:pt x="39069" y="623988"/>
                  </a:lnTo>
                  <a:lnTo>
                    <a:pt x="22341" y="581118"/>
                  </a:lnTo>
                  <a:lnTo>
                    <a:pt x="10263" y="537096"/>
                  </a:lnTo>
                  <a:lnTo>
                    <a:pt x="2821" y="492303"/>
                  </a:lnTo>
                  <a:lnTo>
                    <a:pt x="0" y="447120"/>
                  </a:lnTo>
                  <a:lnTo>
                    <a:pt x="1784" y="401928"/>
                  </a:lnTo>
                  <a:lnTo>
                    <a:pt x="8158" y="357108"/>
                  </a:lnTo>
                  <a:lnTo>
                    <a:pt x="19109" y="313041"/>
                  </a:lnTo>
                  <a:lnTo>
                    <a:pt x="34620" y="270107"/>
                  </a:lnTo>
                  <a:lnTo>
                    <a:pt x="54676" y="228689"/>
                  </a:lnTo>
                  <a:lnTo>
                    <a:pt x="79264" y="189166"/>
                  </a:lnTo>
                  <a:lnTo>
                    <a:pt x="108366" y="151919"/>
                  </a:lnTo>
                  <a:lnTo>
                    <a:pt x="141970" y="117330"/>
                  </a:lnTo>
                  <a:lnTo>
                    <a:pt x="179092" y="86554"/>
                  </a:lnTo>
                  <a:lnTo>
                    <a:pt x="218509" y="60475"/>
                  </a:lnTo>
                  <a:lnTo>
                    <a:pt x="259839" y="39076"/>
                  </a:lnTo>
                  <a:lnTo>
                    <a:pt x="302702" y="22345"/>
                  </a:lnTo>
                  <a:lnTo>
                    <a:pt x="346716" y="10265"/>
                  </a:lnTo>
                  <a:lnTo>
                    <a:pt x="391501" y="2822"/>
                  </a:lnTo>
                  <a:lnTo>
                    <a:pt x="436676" y="0"/>
                  </a:lnTo>
                  <a:lnTo>
                    <a:pt x="481859" y="1784"/>
                  </a:lnTo>
                  <a:lnTo>
                    <a:pt x="526671" y="8160"/>
                  </a:lnTo>
                  <a:lnTo>
                    <a:pt x="570730" y="19112"/>
                  </a:lnTo>
                  <a:lnTo>
                    <a:pt x="613656" y="34626"/>
                  </a:lnTo>
                  <a:lnTo>
                    <a:pt x="655067" y="54686"/>
                  </a:lnTo>
                  <a:lnTo>
                    <a:pt x="694583" y="79278"/>
                  </a:lnTo>
                  <a:lnTo>
                    <a:pt x="731823" y="108386"/>
                  </a:lnTo>
                  <a:lnTo>
                    <a:pt x="766405" y="141996"/>
                  </a:lnTo>
                  <a:lnTo>
                    <a:pt x="926976" y="315792"/>
                  </a:lnTo>
                  <a:lnTo>
                    <a:pt x="1087547" y="141996"/>
                  </a:lnTo>
                  <a:lnTo>
                    <a:pt x="1122126" y="108386"/>
                  </a:lnTo>
                  <a:lnTo>
                    <a:pt x="1159363" y="79278"/>
                  </a:lnTo>
                  <a:lnTo>
                    <a:pt x="1198878" y="54686"/>
                  </a:lnTo>
                  <a:lnTo>
                    <a:pt x="1240288" y="34626"/>
                  </a:lnTo>
                  <a:lnTo>
                    <a:pt x="1283213" y="19112"/>
                  </a:lnTo>
                  <a:lnTo>
                    <a:pt x="1327271" y="8160"/>
                  </a:lnTo>
                  <a:lnTo>
                    <a:pt x="1372083" y="1784"/>
                  </a:lnTo>
                  <a:lnTo>
                    <a:pt x="1417267" y="0"/>
                  </a:lnTo>
                  <a:lnTo>
                    <a:pt x="1462442" y="2822"/>
                  </a:lnTo>
                  <a:lnTo>
                    <a:pt x="1507226" y="10265"/>
                  </a:lnTo>
                  <a:lnTo>
                    <a:pt x="1551240" y="22345"/>
                  </a:lnTo>
                  <a:lnTo>
                    <a:pt x="1594101" y="39076"/>
                  </a:lnTo>
                  <a:lnTo>
                    <a:pt x="1635429" y="60475"/>
                  </a:lnTo>
                  <a:lnTo>
                    <a:pt x="1674844" y="86554"/>
                  </a:lnTo>
                  <a:lnTo>
                    <a:pt x="1711963" y="117330"/>
                  </a:lnTo>
                  <a:lnTo>
                    <a:pt x="1745566" y="151916"/>
                  </a:lnTo>
                  <a:lnTo>
                    <a:pt x="1774669" y="189160"/>
                  </a:lnTo>
                  <a:lnTo>
                    <a:pt x="1799256" y="228681"/>
                  </a:lnTo>
                  <a:lnTo>
                    <a:pt x="1819313" y="270099"/>
                  </a:lnTo>
                  <a:lnTo>
                    <a:pt x="1834824" y="313032"/>
                  </a:lnTo>
                  <a:lnTo>
                    <a:pt x="1845774" y="357099"/>
                  </a:lnTo>
                  <a:lnTo>
                    <a:pt x="1852149" y="401920"/>
                  </a:lnTo>
                  <a:lnTo>
                    <a:pt x="1853933" y="447113"/>
                  </a:lnTo>
                  <a:lnTo>
                    <a:pt x="1851112" y="492297"/>
                  </a:lnTo>
                  <a:lnTo>
                    <a:pt x="1843669" y="537091"/>
                  </a:lnTo>
                  <a:lnTo>
                    <a:pt x="1831592" y="581115"/>
                  </a:lnTo>
                  <a:lnTo>
                    <a:pt x="1814863" y="623986"/>
                  </a:lnTo>
                  <a:lnTo>
                    <a:pt x="1793469" y="665325"/>
                  </a:lnTo>
                  <a:lnTo>
                    <a:pt x="1767394" y="704749"/>
                  </a:lnTo>
                  <a:lnTo>
                    <a:pt x="1736624" y="741879"/>
                  </a:lnTo>
                  <a:lnTo>
                    <a:pt x="1357072" y="1152717"/>
                  </a:lnTo>
                  <a:close/>
                </a:path>
              </a:pathLst>
            </a:custGeom>
            <a:solidFill>
              <a:srgbClr val="D9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77170" y="9134904"/>
              <a:ext cx="743585" cy="1152525"/>
            </a:xfrm>
            <a:custGeom>
              <a:avLst/>
              <a:gdLst/>
              <a:ahLst/>
              <a:cxnLst/>
              <a:rect l="l" t="t" r="r" b="b"/>
              <a:pathLst>
                <a:path w="743585" h="1152525">
                  <a:moveTo>
                    <a:pt x="743541" y="1152095"/>
                  </a:moveTo>
                  <a:lnTo>
                    <a:pt x="496870" y="1152095"/>
                  </a:lnTo>
                  <a:lnTo>
                    <a:pt x="117309" y="741238"/>
                  </a:lnTo>
                  <a:lnTo>
                    <a:pt x="86538" y="704108"/>
                  </a:lnTo>
                  <a:lnTo>
                    <a:pt x="60464" y="664683"/>
                  </a:lnTo>
                  <a:lnTo>
                    <a:pt x="39069" y="623345"/>
                  </a:lnTo>
                  <a:lnTo>
                    <a:pt x="22341" y="580473"/>
                  </a:lnTo>
                  <a:lnTo>
                    <a:pt x="10263" y="536450"/>
                  </a:lnTo>
                  <a:lnTo>
                    <a:pt x="2821" y="491656"/>
                  </a:lnTo>
                  <a:lnTo>
                    <a:pt x="0" y="446472"/>
                  </a:lnTo>
                  <a:lnTo>
                    <a:pt x="1784" y="401279"/>
                  </a:lnTo>
                  <a:lnTo>
                    <a:pt x="8158" y="356458"/>
                  </a:lnTo>
                  <a:lnTo>
                    <a:pt x="19109" y="312391"/>
                  </a:lnTo>
                  <a:lnTo>
                    <a:pt x="34620" y="269458"/>
                  </a:lnTo>
                  <a:lnTo>
                    <a:pt x="54676" y="228040"/>
                  </a:lnTo>
                  <a:lnTo>
                    <a:pt x="79264" y="188518"/>
                  </a:lnTo>
                  <a:lnTo>
                    <a:pt x="108366" y="151274"/>
                  </a:lnTo>
                  <a:lnTo>
                    <a:pt x="141970" y="116689"/>
                  </a:lnTo>
                  <a:lnTo>
                    <a:pt x="182830" y="83173"/>
                  </a:lnTo>
                  <a:lnTo>
                    <a:pt x="226408" y="55311"/>
                  </a:lnTo>
                  <a:lnTo>
                    <a:pt x="272200" y="33083"/>
                  </a:lnTo>
                  <a:lnTo>
                    <a:pt x="319702" y="16469"/>
                  </a:lnTo>
                  <a:lnTo>
                    <a:pt x="368412" y="5448"/>
                  </a:lnTo>
                  <a:lnTo>
                    <a:pt x="417827" y="0"/>
                  </a:lnTo>
                  <a:lnTo>
                    <a:pt x="467444" y="104"/>
                  </a:lnTo>
                  <a:lnTo>
                    <a:pt x="516759" y="5740"/>
                  </a:lnTo>
                  <a:lnTo>
                    <a:pt x="565270" y="16888"/>
                  </a:lnTo>
                  <a:lnTo>
                    <a:pt x="518064" y="33501"/>
                  </a:lnTo>
                  <a:lnTo>
                    <a:pt x="472558" y="55646"/>
                  </a:lnTo>
                  <a:lnTo>
                    <a:pt x="429250" y="83363"/>
                  </a:lnTo>
                  <a:lnTo>
                    <a:pt x="388638" y="116689"/>
                  </a:lnTo>
                  <a:lnTo>
                    <a:pt x="355034" y="151278"/>
                  </a:lnTo>
                  <a:lnTo>
                    <a:pt x="325932" y="188524"/>
                  </a:lnTo>
                  <a:lnTo>
                    <a:pt x="301344" y="228047"/>
                  </a:lnTo>
                  <a:lnTo>
                    <a:pt x="281288" y="269466"/>
                  </a:lnTo>
                  <a:lnTo>
                    <a:pt x="265777" y="312399"/>
                  </a:lnTo>
                  <a:lnTo>
                    <a:pt x="254826" y="356467"/>
                  </a:lnTo>
                  <a:lnTo>
                    <a:pt x="248452" y="401287"/>
                  </a:lnTo>
                  <a:lnTo>
                    <a:pt x="246668" y="446478"/>
                  </a:lnTo>
                  <a:lnTo>
                    <a:pt x="249489" y="491661"/>
                  </a:lnTo>
                  <a:lnTo>
                    <a:pt x="256931" y="536454"/>
                  </a:lnTo>
                  <a:lnTo>
                    <a:pt x="269009" y="580476"/>
                  </a:lnTo>
                  <a:lnTo>
                    <a:pt x="285737" y="623347"/>
                  </a:lnTo>
                  <a:lnTo>
                    <a:pt x="307132" y="664684"/>
                  </a:lnTo>
                  <a:lnTo>
                    <a:pt x="333206" y="704108"/>
                  </a:lnTo>
                  <a:lnTo>
                    <a:pt x="363977" y="741238"/>
                  </a:lnTo>
                  <a:lnTo>
                    <a:pt x="743541" y="1152095"/>
                  </a:lnTo>
                  <a:close/>
                </a:path>
              </a:pathLst>
            </a:custGeom>
            <a:solidFill>
              <a:srgbClr val="A718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4756804" y="5858550"/>
            <a:ext cx="3531235" cy="4428490"/>
            <a:chOff x="14756804" y="5858550"/>
            <a:chExt cx="3531235" cy="4428490"/>
          </a:xfrm>
        </p:grpSpPr>
        <p:sp>
          <p:nvSpPr>
            <p:cNvPr id="20" name="object 20"/>
            <p:cNvSpPr/>
            <p:nvPr/>
          </p:nvSpPr>
          <p:spPr>
            <a:xfrm>
              <a:off x="15222193" y="6300465"/>
              <a:ext cx="3066415" cy="3986529"/>
            </a:xfrm>
            <a:custGeom>
              <a:avLst/>
              <a:gdLst/>
              <a:ahLst/>
              <a:cxnLst/>
              <a:rect l="l" t="t" r="r" b="b"/>
              <a:pathLst>
                <a:path w="3066415" h="3986529">
                  <a:moveTo>
                    <a:pt x="656083" y="3986534"/>
                  </a:moveTo>
                  <a:lnTo>
                    <a:pt x="3065803" y="3986534"/>
                  </a:lnTo>
                  <a:lnTo>
                    <a:pt x="3065803" y="109853"/>
                  </a:lnTo>
                  <a:lnTo>
                    <a:pt x="3010910" y="93205"/>
                  </a:lnTo>
                  <a:lnTo>
                    <a:pt x="2955216" y="77785"/>
                  </a:lnTo>
                  <a:lnTo>
                    <a:pt x="2899140" y="63746"/>
                  </a:lnTo>
                  <a:lnTo>
                    <a:pt x="2842753" y="51079"/>
                  </a:lnTo>
                  <a:lnTo>
                    <a:pt x="2786057" y="39798"/>
                  </a:lnTo>
                  <a:lnTo>
                    <a:pt x="2729111" y="29908"/>
                  </a:lnTo>
                  <a:lnTo>
                    <a:pt x="2671929" y="21425"/>
                  </a:lnTo>
                  <a:lnTo>
                    <a:pt x="2614571" y="14355"/>
                  </a:lnTo>
                  <a:lnTo>
                    <a:pt x="2557047" y="8687"/>
                  </a:lnTo>
                  <a:lnTo>
                    <a:pt x="2499410" y="4430"/>
                  </a:lnTo>
                  <a:lnTo>
                    <a:pt x="2441678" y="1590"/>
                  </a:lnTo>
                  <a:lnTo>
                    <a:pt x="2383902" y="176"/>
                  </a:lnTo>
                  <a:lnTo>
                    <a:pt x="2354999" y="0"/>
                  </a:lnTo>
                  <a:lnTo>
                    <a:pt x="2326096" y="176"/>
                  </a:lnTo>
                  <a:lnTo>
                    <a:pt x="2268320" y="1590"/>
                  </a:lnTo>
                  <a:lnTo>
                    <a:pt x="2210587" y="4430"/>
                  </a:lnTo>
                  <a:lnTo>
                    <a:pt x="2152950" y="8687"/>
                  </a:lnTo>
                  <a:lnTo>
                    <a:pt x="2095427" y="14355"/>
                  </a:lnTo>
                  <a:lnTo>
                    <a:pt x="2038068" y="21425"/>
                  </a:lnTo>
                  <a:lnTo>
                    <a:pt x="1980887" y="29908"/>
                  </a:lnTo>
                  <a:lnTo>
                    <a:pt x="1923949" y="39798"/>
                  </a:lnTo>
                  <a:lnTo>
                    <a:pt x="1867253" y="51079"/>
                  </a:lnTo>
                  <a:lnTo>
                    <a:pt x="1810867" y="63746"/>
                  </a:lnTo>
                  <a:lnTo>
                    <a:pt x="1754790" y="77785"/>
                  </a:lnTo>
                  <a:lnTo>
                    <a:pt x="1699088" y="93205"/>
                  </a:lnTo>
                  <a:lnTo>
                    <a:pt x="1643774" y="109983"/>
                  </a:lnTo>
                  <a:lnTo>
                    <a:pt x="1588897" y="128113"/>
                  </a:lnTo>
                  <a:lnTo>
                    <a:pt x="1534477" y="147594"/>
                  </a:lnTo>
                  <a:lnTo>
                    <a:pt x="1480551" y="168399"/>
                  </a:lnTo>
                  <a:lnTo>
                    <a:pt x="1427148" y="190518"/>
                  </a:lnTo>
                  <a:lnTo>
                    <a:pt x="1374312" y="213945"/>
                  </a:lnTo>
                  <a:lnTo>
                    <a:pt x="1322057" y="238667"/>
                  </a:lnTo>
                  <a:lnTo>
                    <a:pt x="1270436" y="264656"/>
                  </a:lnTo>
                  <a:lnTo>
                    <a:pt x="1219460" y="291912"/>
                  </a:lnTo>
                  <a:lnTo>
                    <a:pt x="1169172" y="320397"/>
                  </a:lnTo>
                  <a:lnTo>
                    <a:pt x="1119595" y="350115"/>
                  </a:lnTo>
                  <a:lnTo>
                    <a:pt x="1070764" y="381045"/>
                  </a:lnTo>
                  <a:lnTo>
                    <a:pt x="1022703" y="413164"/>
                  </a:lnTo>
                  <a:lnTo>
                    <a:pt x="975449" y="446451"/>
                  </a:lnTo>
                  <a:lnTo>
                    <a:pt x="929022" y="480894"/>
                  </a:lnTo>
                  <a:lnTo>
                    <a:pt x="883460" y="516457"/>
                  </a:lnTo>
                  <a:lnTo>
                    <a:pt x="838775" y="553138"/>
                  </a:lnTo>
                  <a:lnTo>
                    <a:pt x="795010" y="590894"/>
                  </a:lnTo>
                  <a:lnTo>
                    <a:pt x="752187" y="629714"/>
                  </a:lnTo>
                  <a:lnTo>
                    <a:pt x="710323" y="669570"/>
                  </a:lnTo>
                  <a:lnTo>
                    <a:pt x="669448" y="710449"/>
                  </a:lnTo>
                  <a:lnTo>
                    <a:pt x="629600" y="752316"/>
                  </a:lnTo>
                  <a:lnTo>
                    <a:pt x="590787" y="795154"/>
                  </a:lnTo>
                  <a:lnTo>
                    <a:pt x="553038" y="838927"/>
                  </a:lnTo>
                  <a:lnTo>
                    <a:pt x="516363" y="883621"/>
                  </a:lnTo>
                  <a:lnTo>
                    <a:pt x="480807" y="929191"/>
                  </a:lnTo>
                  <a:lnTo>
                    <a:pt x="446370" y="975626"/>
                  </a:lnTo>
                  <a:lnTo>
                    <a:pt x="413089" y="1022888"/>
                  </a:lnTo>
                  <a:lnTo>
                    <a:pt x="380979" y="1070958"/>
                  </a:lnTo>
                  <a:lnTo>
                    <a:pt x="350060" y="1119790"/>
                  </a:lnTo>
                  <a:lnTo>
                    <a:pt x="320339" y="1169376"/>
                  </a:lnTo>
                  <a:lnTo>
                    <a:pt x="291859" y="1219681"/>
                  </a:lnTo>
                  <a:lnTo>
                    <a:pt x="264608" y="1270667"/>
                  </a:lnTo>
                  <a:lnTo>
                    <a:pt x="238624" y="1322297"/>
                  </a:lnTo>
                  <a:lnTo>
                    <a:pt x="213914" y="1374561"/>
                  </a:lnTo>
                  <a:lnTo>
                    <a:pt x="190487" y="1427407"/>
                  </a:lnTo>
                  <a:lnTo>
                    <a:pt x="168369" y="1480820"/>
                  </a:lnTo>
                  <a:lnTo>
                    <a:pt x="147568" y="1534756"/>
                  </a:lnTo>
                  <a:lnTo>
                    <a:pt x="128092" y="1589186"/>
                  </a:lnTo>
                  <a:lnTo>
                    <a:pt x="109971" y="1644072"/>
                  </a:lnTo>
                  <a:lnTo>
                    <a:pt x="93191" y="1699397"/>
                  </a:lnTo>
                  <a:lnTo>
                    <a:pt x="77779" y="1755100"/>
                  </a:lnTo>
                  <a:lnTo>
                    <a:pt x="63734" y="1811187"/>
                  </a:lnTo>
                  <a:lnTo>
                    <a:pt x="51070" y="1867584"/>
                  </a:lnTo>
                  <a:lnTo>
                    <a:pt x="39790" y="1924290"/>
                  </a:lnTo>
                  <a:lnTo>
                    <a:pt x="29903" y="1981246"/>
                  </a:lnTo>
                  <a:lnTo>
                    <a:pt x="21421" y="2038438"/>
                  </a:lnTo>
                  <a:lnTo>
                    <a:pt x="14352" y="2095807"/>
                  </a:lnTo>
                  <a:lnTo>
                    <a:pt x="8686" y="2153341"/>
                  </a:lnTo>
                  <a:lnTo>
                    <a:pt x="4429" y="2210989"/>
                  </a:lnTo>
                  <a:lnTo>
                    <a:pt x="1590" y="2268732"/>
                  </a:lnTo>
                  <a:lnTo>
                    <a:pt x="176" y="2326518"/>
                  </a:lnTo>
                  <a:lnTo>
                    <a:pt x="0" y="2355427"/>
                  </a:lnTo>
                  <a:lnTo>
                    <a:pt x="176" y="2384335"/>
                  </a:lnTo>
                  <a:lnTo>
                    <a:pt x="1590" y="2442121"/>
                  </a:lnTo>
                  <a:lnTo>
                    <a:pt x="4429" y="2499864"/>
                  </a:lnTo>
                  <a:lnTo>
                    <a:pt x="8686" y="2557512"/>
                  </a:lnTo>
                  <a:lnTo>
                    <a:pt x="14352" y="2615046"/>
                  </a:lnTo>
                  <a:lnTo>
                    <a:pt x="21421" y="2672415"/>
                  </a:lnTo>
                  <a:lnTo>
                    <a:pt x="29903" y="2729607"/>
                  </a:lnTo>
                  <a:lnTo>
                    <a:pt x="39790" y="2786555"/>
                  </a:lnTo>
                  <a:lnTo>
                    <a:pt x="51070" y="2843261"/>
                  </a:lnTo>
                  <a:lnTo>
                    <a:pt x="63734" y="2899666"/>
                  </a:lnTo>
                  <a:lnTo>
                    <a:pt x="77779" y="2955753"/>
                  </a:lnTo>
                  <a:lnTo>
                    <a:pt x="93191" y="3011456"/>
                  </a:lnTo>
                  <a:lnTo>
                    <a:pt x="109971" y="3066781"/>
                  </a:lnTo>
                  <a:lnTo>
                    <a:pt x="128092" y="3121667"/>
                  </a:lnTo>
                  <a:lnTo>
                    <a:pt x="147568" y="3176097"/>
                  </a:lnTo>
                  <a:lnTo>
                    <a:pt x="168369" y="3230033"/>
                  </a:lnTo>
                  <a:lnTo>
                    <a:pt x="190487" y="3283446"/>
                  </a:lnTo>
                  <a:lnTo>
                    <a:pt x="213914" y="3336292"/>
                  </a:lnTo>
                  <a:lnTo>
                    <a:pt x="238624" y="3388556"/>
                  </a:lnTo>
                  <a:lnTo>
                    <a:pt x="264608" y="3440186"/>
                  </a:lnTo>
                  <a:lnTo>
                    <a:pt x="291859" y="3491172"/>
                  </a:lnTo>
                  <a:lnTo>
                    <a:pt x="320339" y="3541468"/>
                  </a:lnTo>
                  <a:lnTo>
                    <a:pt x="350060" y="3591055"/>
                  </a:lnTo>
                  <a:lnTo>
                    <a:pt x="380979" y="3639895"/>
                  </a:lnTo>
                  <a:lnTo>
                    <a:pt x="413089" y="3687965"/>
                  </a:lnTo>
                  <a:lnTo>
                    <a:pt x="446370" y="3735227"/>
                  </a:lnTo>
                  <a:lnTo>
                    <a:pt x="480807" y="3781662"/>
                  </a:lnTo>
                  <a:lnTo>
                    <a:pt x="516363" y="3827232"/>
                  </a:lnTo>
                  <a:lnTo>
                    <a:pt x="553038" y="3871926"/>
                  </a:lnTo>
                  <a:lnTo>
                    <a:pt x="590787" y="3915699"/>
                  </a:lnTo>
                  <a:lnTo>
                    <a:pt x="629600" y="3958537"/>
                  </a:lnTo>
                  <a:lnTo>
                    <a:pt x="656083" y="3986534"/>
                  </a:lnTo>
                  <a:close/>
                </a:path>
              </a:pathLst>
            </a:custGeom>
            <a:solidFill>
              <a:srgbClr val="00A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048271" y="7020376"/>
              <a:ext cx="1913889" cy="1651000"/>
            </a:xfrm>
            <a:custGeom>
              <a:avLst/>
              <a:gdLst/>
              <a:ahLst/>
              <a:cxnLst/>
              <a:rect l="l" t="t" r="r" b="b"/>
              <a:pathLst>
                <a:path w="1913890" h="1651000">
                  <a:moveTo>
                    <a:pt x="956808" y="1650597"/>
                  </a:moveTo>
                  <a:lnTo>
                    <a:pt x="1224543" y="1264278"/>
                  </a:lnTo>
                  <a:lnTo>
                    <a:pt x="1913616" y="1264278"/>
                  </a:lnTo>
                  <a:lnTo>
                    <a:pt x="1913616" y="0"/>
                  </a:lnTo>
                  <a:lnTo>
                    <a:pt x="0" y="0"/>
                  </a:lnTo>
                  <a:lnTo>
                    <a:pt x="0" y="1264278"/>
                  </a:lnTo>
                  <a:lnTo>
                    <a:pt x="691271" y="1264278"/>
                  </a:lnTo>
                  <a:lnTo>
                    <a:pt x="956808" y="1650597"/>
                  </a:lnTo>
                  <a:close/>
                </a:path>
              </a:pathLst>
            </a:custGeom>
            <a:solidFill>
              <a:srgbClr val="C69A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687574" y="7020376"/>
              <a:ext cx="274320" cy="1264285"/>
            </a:xfrm>
            <a:custGeom>
              <a:avLst/>
              <a:gdLst/>
              <a:ahLst/>
              <a:cxnLst/>
              <a:rect l="l" t="t" r="r" b="b"/>
              <a:pathLst>
                <a:path w="274319" h="1264284">
                  <a:moveTo>
                    <a:pt x="0" y="1264278"/>
                  </a:moveTo>
                  <a:lnTo>
                    <a:pt x="274313" y="1264278"/>
                  </a:lnTo>
                  <a:lnTo>
                    <a:pt x="274313" y="0"/>
                  </a:lnTo>
                  <a:lnTo>
                    <a:pt x="0" y="0"/>
                  </a:lnTo>
                  <a:lnTo>
                    <a:pt x="0" y="1264278"/>
                  </a:lnTo>
                  <a:close/>
                </a:path>
              </a:pathLst>
            </a:custGeom>
            <a:solidFill>
              <a:srgbClr val="8F49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193086" y="7288161"/>
              <a:ext cx="1417955" cy="689610"/>
            </a:xfrm>
            <a:custGeom>
              <a:avLst/>
              <a:gdLst/>
              <a:ahLst/>
              <a:cxnLst/>
              <a:rect l="l" t="t" r="r" b="b"/>
              <a:pathLst>
                <a:path w="1417955" h="689609">
                  <a:moveTo>
                    <a:pt x="1417675" y="553135"/>
                  </a:moveTo>
                  <a:lnTo>
                    <a:pt x="0" y="553135"/>
                  </a:lnTo>
                  <a:lnTo>
                    <a:pt x="0" y="689229"/>
                  </a:lnTo>
                  <a:lnTo>
                    <a:pt x="1417675" y="689229"/>
                  </a:lnTo>
                  <a:lnTo>
                    <a:pt x="1417675" y="553135"/>
                  </a:lnTo>
                  <a:close/>
                </a:path>
                <a:path w="1417955" h="689609">
                  <a:moveTo>
                    <a:pt x="1417675" y="276567"/>
                  </a:moveTo>
                  <a:lnTo>
                    <a:pt x="0" y="276567"/>
                  </a:lnTo>
                  <a:lnTo>
                    <a:pt x="0" y="412661"/>
                  </a:lnTo>
                  <a:lnTo>
                    <a:pt x="1417675" y="412661"/>
                  </a:lnTo>
                  <a:lnTo>
                    <a:pt x="1417675" y="276567"/>
                  </a:lnTo>
                  <a:close/>
                </a:path>
                <a:path w="1417955" h="689609">
                  <a:moveTo>
                    <a:pt x="1417675" y="0"/>
                  </a:moveTo>
                  <a:lnTo>
                    <a:pt x="0" y="0"/>
                  </a:lnTo>
                  <a:lnTo>
                    <a:pt x="0" y="136093"/>
                  </a:lnTo>
                  <a:lnTo>
                    <a:pt x="1417675" y="136093"/>
                  </a:lnTo>
                  <a:lnTo>
                    <a:pt x="14176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005220" y="5858550"/>
              <a:ext cx="1283335" cy="1651000"/>
            </a:xfrm>
            <a:custGeom>
              <a:avLst/>
              <a:gdLst/>
              <a:ahLst/>
              <a:cxnLst/>
              <a:rect l="l" t="t" r="r" b="b"/>
              <a:pathLst>
                <a:path w="1283334" h="1651000">
                  <a:moveTo>
                    <a:pt x="956827" y="1650597"/>
                  </a:moveTo>
                  <a:lnTo>
                    <a:pt x="1224563" y="1264278"/>
                  </a:lnTo>
                  <a:lnTo>
                    <a:pt x="1282776" y="1264278"/>
                  </a:lnTo>
                  <a:lnTo>
                    <a:pt x="1282776" y="0"/>
                  </a:lnTo>
                  <a:lnTo>
                    <a:pt x="0" y="0"/>
                  </a:lnTo>
                  <a:lnTo>
                    <a:pt x="0" y="1264278"/>
                  </a:lnTo>
                  <a:lnTo>
                    <a:pt x="691290" y="1264278"/>
                  </a:lnTo>
                  <a:lnTo>
                    <a:pt x="956827" y="1650597"/>
                  </a:lnTo>
                  <a:close/>
                </a:path>
              </a:pathLst>
            </a:custGeom>
            <a:solidFill>
              <a:srgbClr val="D9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150055" y="6066776"/>
              <a:ext cx="1138555" cy="749300"/>
            </a:xfrm>
            <a:custGeom>
              <a:avLst/>
              <a:gdLst/>
              <a:ahLst/>
              <a:cxnLst/>
              <a:rect l="l" t="t" r="r" b="b"/>
              <a:pathLst>
                <a:path w="1138555" h="749300">
                  <a:moveTo>
                    <a:pt x="778014" y="612686"/>
                  </a:moveTo>
                  <a:lnTo>
                    <a:pt x="0" y="612686"/>
                  </a:lnTo>
                  <a:lnTo>
                    <a:pt x="0" y="748779"/>
                  </a:lnTo>
                  <a:lnTo>
                    <a:pt x="778014" y="748779"/>
                  </a:lnTo>
                  <a:lnTo>
                    <a:pt x="778014" y="612686"/>
                  </a:lnTo>
                  <a:close/>
                </a:path>
                <a:path w="1138555" h="749300">
                  <a:moveTo>
                    <a:pt x="778014" y="336130"/>
                  </a:moveTo>
                  <a:lnTo>
                    <a:pt x="0" y="336130"/>
                  </a:lnTo>
                  <a:lnTo>
                    <a:pt x="0" y="472224"/>
                  </a:lnTo>
                  <a:lnTo>
                    <a:pt x="778014" y="472224"/>
                  </a:lnTo>
                  <a:lnTo>
                    <a:pt x="778014" y="336130"/>
                  </a:lnTo>
                  <a:close/>
                </a:path>
                <a:path w="1138555" h="749300">
                  <a:moveTo>
                    <a:pt x="778014" y="59563"/>
                  </a:moveTo>
                  <a:lnTo>
                    <a:pt x="0" y="59563"/>
                  </a:lnTo>
                  <a:lnTo>
                    <a:pt x="0" y="195656"/>
                  </a:lnTo>
                  <a:lnTo>
                    <a:pt x="778014" y="195656"/>
                  </a:lnTo>
                  <a:lnTo>
                    <a:pt x="778014" y="59563"/>
                  </a:lnTo>
                  <a:close/>
                </a:path>
                <a:path w="1138555" h="749300">
                  <a:moveTo>
                    <a:pt x="1137932" y="14262"/>
                  </a:moveTo>
                  <a:lnTo>
                    <a:pt x="1130363" y="0"/>
                  </a:lnTo>
                  <a:lnTo>
                    <a:pt x="1051788" y="172034"/>
                  </a:lnTo>
                  <a:lnTo>
                    <a:pt x="865530" y="204812"/>
                  </a:lnTo>
                  <a:lnTo>
                    <a:pt x="1004836" y="332727"/>
                  </a:lnTo>
                  <a:lnTo>
                    <a:pt x="978446" y="520014"/>
                  </a:lnTo>
                  <a:lnTo>
                    <a:pt x="1137932" y="429958"/>
                  </a:lnTo>
                  <a:lnTo>
                    <a:pt x="1137932" y="142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528885" y="8361666"/>
              <a:ext cx="1759585" cy="1502410"/>
            </a:xfrm>
            <a:custGeom>
              <a:avLst/>
              <a:gdLst/>
              <a:ahLst/>
              <a:cxnLst/>
              <a:rect l="l" t="t" r="r" b="b"/>
              <a:pathLst>
                <a:path w="1759584" h="1502409">
                  <a:moveTo>
                    <a:pt x="486613" y="235381"/>
                  </a:moveTo>
                  <a:lnTo>
                    <a:pt x="480390" y="188048"/>
                  </a:lnTo>
                  <a:lnTo>
                    <a:pt x="465035" y="142862"/>
                  </a:lnTo>
                  <a:lnTo>
                    <a:pt x="441185" y="101523"/>
                  </a:lnTo>
                  <a:lnTo>
                    <a:pt x="409714" y="65646"/>
                  </a:lnTo>
                  <a:lnTo>
                    <a:pt x="371856" y="36576"/>
                  </a:lnTo>
                  <a:lnTo>
                    <a:pt x="329057" y="15468"/>
                  </a:lnTo>
                  <a:lnTo>
                    <a:pt x="282968" y="3111"/>
                  </a:lnTo>
                  <a:lnTo>
                    <a:pt x="251282" y="0"/>
                  </a:lnTo>
                  <a:lnTo>
                    <a:pt x="235331" y="0"/>
                  </a:lnTo>
                  <a:lnTo>
                    <a:pt x="188010" y="6223"/>
                  </a:lnTo>
                  <a:lnTo>
                    <a:pt x="142836" y="21577"/>
                  </a:lnTo>
                  <a:lnTo>
                    <a:pt x="101511" y="45440"/>
                  </a:lnTo>
                  <a:lnTo>
                    <a:pt x="65633" y="76911"/>
                  </a:lnTo>
                  <a:lnTo>
                    <a:pt x="36576" y="114782"/>
                  </a:lnTo>
                  <a:lnTo>
                    <a:pt x="15468" y="157594"/>
                  </a:lnTo>
                  <a:lnTo>
                    <a:pt x="3124" y="203682"/>
                  </a:lnTo>
                  <a:lnTo>
                    <a:pt x="0" y="235381"/>
                  </a:lnTo>
                  <a:lnTo>
                    <a:pt x="0" y="251320"/>
                  </a:lnTo>
                  <a:lnTo>
                    <a:pt x="6223" y="298653"/>
                  </a:lnTo>
                  <a:lnTo>
                    <a:pt x="21577" y="343839"/>
                  </a:lnTo>
                  <a:lnTo>
                    <a:pt x="45427" y="385178"/>
                  </a:lnTo>
                  <a:lnTo>
                    <a:pt x="76885" y="421055"/>
                  </a:lnTo>
                  <a:lnTo>
                    <a:pt x="114757" y="450113"/>
                  </a:lnTo>
                  <a:lnTo>
                    <a:pt x="157568" y="471233"/>
                  </a:lnTo>
                  <a:lnTo>
                    <a:pt x="203644" y="483577"/>
                  </a:lnTo>
                  <a:lnTo>
                    <a:pt x="235331" y="486702"/>
                  </a:lnTo>
                  <a:lnTo>
                    <a:pt x="251282" y="486702"/>
                  </a:lnTo>
                  <a:lnTo>
                    <a:pt x="298602" y="480479"/>
                  </a:lnTo>
                  <a:lnTo>
                    <a:pt x="343776" y="465124"/>
                  </a:lnTo>
                  <a:lnTo>
                    <a:pt x="385102" y="441261"/>
                  </a:lnTo>
                  <a:lnTo>
                    <a:pt x="420979" y="409778"/>
                  </a:lnTo>
                  <a:lnTo>
                    <a:pt x="450037" y="371919"/>
                  </a:lnTo>
                  <a:lnTo>
                    <a:pt x="471144" y="329107"/>
                  </a:lnTo>
                  <a:lnTo>
                    <a:pt x="483501" y="283019"/>
                  </a:lnTo>
                  <a:lnTo>
                    <a:pt x="486613" y="251320"/>
                  </a:lnTo>
                  <a:lnTo>
                    <a:pt x="486613" y="235381"/>
                  </a:lnTo>
                  <a:close/>
                </a:path>
                <a:path w="1759584" h="1502409">
                  <a:moveTo>
                    <a:pt x="1302842" y="1076693"/>
                  </a:moveTo>
                  <a:lnTo>
                    <a:pt x="877773" y="1076693"/>
                  </a:lnTo>
                  <a:lnTo>
                    <a:pt x="877773" y="1501838"/>
                  </a:lnTo>
                  <a:lnTo>
                    <a:pt x="1302842" y="1501838"/>
                  </a:lnTo>
                  <a:lnTo>
                    <a:pt x="1302842" y="1076693"/>
                  </a:lnTo>
                  <a:close/>
                </a:path>
                <a:path w="1759584" h="1502409">
                  <a:moveTo>
                    <a:pt x="1759102" y="20497"/>
                  </a:moveTo>
                  <a:lnTo>
                    <a:pt x="1726158" y="44792"/>
                  </a:lnTo>
                  <a:lnTo>
                    <a:pt x="1693532" y="79629"/>
                  </a:lnTo>
                  <a:lnTo>
                    <a:pt x="1672094" y="113131"/>
                  </a:lnTo>
                  <a:lnTo>
                    <a:pt x="1656143" y="149580"/>
                  </a:lnTo>
                  <a:lnTo>
                    <a:pt x="1646491" y="188188"/>
                  </a:lnTo>
                  <a:lnTo>
                    <a:pt x="1643367" y="219887"/>
                  </a:lnTo>
                  <a:lnTo>
                    <a:pt x="1643367" y="235826"/>
                  </a:lnTo>
                  <a:lnTo>
                    <a:pt x="1649590" y="283159"/>
                  </a:lnTo>
                  <a:lnTo>
                    <a:pt x="1664944" y="328345"/>
                  </a:lnTo>
                  <a:lnTo>
                    <a:pt x="1684362" y="363067"/>
                  </a:lnTo>
                  <a:lnTo>
                    <a:pt x="1709000" y="394284"/>
                  </a:lnTo>
                  <a:lnTo>
                    <a:pt x="1738477" y="421030"/>
                  </a:lnTo>
                  <a:lnTo>
                    <a:pt x="1759102" y="435203"/>
                  </a:lnTo>
                  <a:lnTo>
                    <a:pt x="1759102" y="20497"/>
                  </a:lnTo>
                  <a:close/>
                </a:path>
              </a:pathLst>
            </a:custGeom>
            <a:solidFill>
              <a:srgbClr val="D8A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699267" y="7567375"/>
              <a:ext cx="1588770" cy="1943100"/>
            </a:xfrm>
            <a:custGeom>
              <a:avLst/>
              <a:gdLst/>
              <a:ahLst/>
              <a:cxnLst/>
              <a:rect l="l" t="t" r="r" b="b"/>
              <a:pathLst>
                <a:path w="1588769" h="1943100">
                  <a:moveTo>
                    <a:pt x="759134" y="12700"/>
                  </a:moveTo>
                  <a:lnTo>
                    <a:pt x="1072270" y="12700"/>
                  </a:lnTo>
                  <a:lnTo>
                    <a:pt x="1061187" y="0"/>
                  </a:lnTo>
                  <a:lnTo>
                    <a:pt x="770217" y="0"/>
                  </a:lnTo>
                  <a:lnTo>
                    <a:pt x="759134" y="12700"/>
                  </a:lnTo>
                  <a:close/>
                </a:path>
                <a:path w="1588769" h="1943100">
                  <a:moveTo>
                    <a:pt x="704108" y="25400"/>
                  </a:moveTo>
                  <a:lnTo>
                    <a:pt x="1127296" y="25400"/>
                  </a:lnTo>
                  <a:lnTo>
                    <a:pt x="1116347" y="12700"/>
                  </a:lnTo>
                  <a:lnTo>
                    <a:pt x="715057" y="12700"/>
                  </a:lnTo>
                  <a:lnTo>
                    <a:pt x="704108" y="25400"/>
                  </a:lnTo>
                  <a:close/>
                </a:path>
                <a:path w="1588769" h="1943100">
                  <a:moveTo>
                    <a:pt x="660642" y="38100"/>
                  </a:moveTo>
                  <a:lnTo>
                    <a:pt x="1170762" y="38100"/>
                  </a:lnTo>
                  <a:lnTo>
                    <a:pt x="1159950" y="25400"/>
                  </a:lnTo>
                  <a:lnTo>
                    <a:pt x="671454" y="25400"/>
                  </a:lnTo>
                  <a:lnTo>
                    <a:pt x="660642" y="38100"/>
                  </a:lnTo>
                  <a:close/>
                </a:path>
                <a:path w="1588769" h="1943100">
                  <a:moveTo>
                    <a:pt x="617792" y="50800"/>
                  </a:moveTo>
                  <a:lnTo>
                    <a:pt x="1213612" y="50800"/>
                  </a:lnTo>
                  <a:lnTo>
                    <a:pt x="1202964" y="38100"/>
                  </a:lnTo>
                  <a:lnTo>
                    <a:pt x="628440" y="38100"/>
                  </a:lnTo>
                  <a:lnTo>
                    <a:pt x="617792" y="50800"/>
                  </a:lnTo>
                  <a:close/>
                </a:path>
                <a:path w="1588769" h="1943100">
                  <a:moveTo>
                    <a:pt x="586120" y="63500"/>
                  </a:moveTo>
                  <a:lnTo>
                    <a:pt x="1245291" y="63500"/>
                  </a:lnTo>
                  <a:lnTo>
                    <a:pt x="1234781" y="50800"/>
                  </a:lnTo>
                  <a:lnTo>
                    <a:pt x="596626" y="50800"/>
                  </a:lnTo>
                  <a:lnTo>
                    <a:pt x="586120" y="63500"/>
                  </a:lnTo>
                  <a:close/>
                </a:path>
                <a:path w="1588769" h="1943100">
                  <a:moveTo>
                    <a:pt x="554890" y="76200"/>
                  </a:moveTo>
                  <a:lnTo>
                    <a:pt x="1276513" y="76200"/>
                  </a:lnTo>
                  <a:lnTo>
                    <a:pt x="1266158" y="63500"/>
                  </a:lnTo>
                  <a:lnTo>
                    <a:pt x="565246" y="63500"/>
                  </a:lnTo>
                  <a:lnTo>
                    <a:pt x="554890" y="76200"/>
                  </a:lnTo>
                  <a:close/>
                </a:path>
                <a:path w="1588769" h="1943100">
                  <a:moveTo>
                    <a:pt x="524151" y="88900"/>
                  </a:moveTo>
                  <a:lnTo>
                    <a:pt x="1307253" y="88900"/>
                  </a:lnTo>
                  <a:lnTo>
                    <a:pt x="1297063" y="76200"/>
                  </a:lnTo>
                  <a:lnTo>
                    <a:pt x="534341" y="76200"/>
                  </a:lnTo>
                  <a:lnTo>
                    <a:pt x="524151" y="88900"/>
                  </a:lnTo>
                  <a:close/>
                </a:path>
                <a:path w="1588769" h="1943100">
                  <a:moveTo>
                    <a:pt x="503959" y="101600"/>
                  </a:moveTo>
                  <a:lnTo>
                    <a:pt x="1327444" y="101600"/>
                  </a:lnTo>
                  <a:lnTo>
                    <a:pt x="1317381" y="88900"/>
                  </a:lnTo>
                  <a:lnTo>
                    <a:pt x="514023" y="88900"/>
                  </a:lnTo>
                  <a:lnTo>
                    <a:pt x="503959" y="101600"/>
                  </a:lnTo>
                  <a:close/>
                </a:path>
                <a:path w="1588769" h="1943100">
                  <a:moveTo>
                    <a:pt x="484018" y="114300"/>
                  </a:moveTo>
                  <a:lnTo>
                    <a:pt x="1347386" y="114300"/>
                  </a:lnTo>
                  <a:lnTo>
                    <a:pt x="1337445" y="101600"/>
                  </a:lnTo>
                  <a:lnTo>
                    <a:pt x="493958" y="101600"/>
                  </a:lnTo>
                  <a:lnTo>
                    <a:pt x="484018" y="114300"/>
                  </a:lnTo>
                  <a:close/>
                </a:path>
                <a:path w="1588769" h="1943100">
                  <a:moveTo>
                    <a:pt x="454574" y="127000"/>
                  </a:moveTo>
                  <a:lnTo>
                    <a:pt x="1376830" y="127000"/>
                  </a:lnTo>
                  <a:lnTo>
                    <a:pt x="1367089" y="114300"/>
                  </a:lnTo>
                  <a:lnTo>
                    <a:pt x="464315" y="114300"/>
                  </a:lnTo>
                  <a:lnTo>
                    <a:pt x="454574" y="127000"/>
                  </a:lnTo>
                  <a:close/>
                </a:path>
                <a:path w="1588769" h="1943100">
                  <a:moveTo>
                    <a:pt x="435298" y="139700"/>
                  </a:moveTo>
                  <a:lnTo>
                    <a:pt x="1396106" y="139700"/>
                  </a:lnTo>
                  <a:lnTo>
                    <a:pt x="1386498" y="127000"/>
                  </a:lnTo>
                  <a:lnTo>
                    <a:pt x="444906" y="127000"/>
                  </a:lnTo>
                  <a:lnTo>
                    <a:pt x="435298" y="139700"/>
                  </a:lnTo>
                  <a:close/>
                </a:path>
                <a:path w="1588769" h="1943100">
                  <a:moveTo>
                    <a:pt x="416309" y="152400"/>
                  </a:moveTo>
                  <a:lnTo>
                    <a:pt x="1415094" y="152400"/>
                  </a:lnTo>
                  <a:lnTo>
                    <a:pt x="1405639" y="139700"/>
                  </a:lnTo>
                  <a:lnTo>
                    <a:pt x="425765" y="139700"/>
                  </a:lnTo>
                  <a:lnTo>
                    <a:pt x="416309" y="152400"/>
                  </a:lnTo>
                  <a:close/>
                </a:path>
                <a:path w="1588769" h="1943100">
                  <a:moveTo>
                    <a:pt x="388393" y="177800"/>
                  </a:moveTo>
                  <a:lnTo>
                    <a:pt x="1443010" y="177800"/>
                  </a:lnTo>
                  <a:lnTo>
                    <a:pt x="1433781" y="165100"/>
                  </a:lnTo>
                  <a:lnTo>
                    <a:pt x="1424471" y="152400"/>
                  </a:lnTo>
                  <a:lnTo>
                    <a:pt x="406933" y="152400"/>
                  </a:lnTo>
                  <a:lnTo>
                    <a:pt x="397623" y="165100"/>
                  </a:lnTo>
                  <a:lnTo>
                    <a:pt x="388393" y="177800"/>
                  </a:lnTo>
                  <a:close/>
                </a:path>
                <a:path w="1588769" h="1943100">
                  <a:moveTo>
                    <a:pt x="370177" y="190500"/>
                  </a:moveTo>
                  <a:lnTo>
                    <a:pt x="1461226" y="190500"/>
                  </a:lnTo>
                  <a:lnTo>
                    <a:pt x="1452159" y="177800"/>
                  </a:lnTo>
                  <a:lnTo>
                    <a:pt x="379245" y="177800"/>
                  </a:lnTo>
                  <a:lnTo>
                    <a:pt x="370177" y="190500"/>
                  </a:lnTo>
                  <a:close/>
                </a:path>
                <a:path w="1588769" h="1943100">
                  <a:moveTo>
                    <a:pt x="352288" y="203200"/>
                  </a:moveTo>
                  <a:lnTo>
                    <a:pt x="1479116" y="203200"/>
                  </a:lnTo>
                  <a:lnTo>
                    <a:pt x="1470213" y="190500"/>
                  </a:lnTo>
                  <a:lnTo>
                    <a:pt x="361191" y="190500"/>
                  </a:lnTo>
                  <a:lnTo>
                    <a:pt x="352288" y="203200"/>
                  </a:lnTo>
                  <a:close/>
                </a:path>
                <a:path w="1588769" h="1943100">
                  <a:moveTo>
                    <a:pt x="326093" y="228600"/>
                  </a:moveTo>
                  <a:lnTo>
                    <a:pt x="1505310" y="228600"/>
                  </a:lnTo>
                  <a:lnTo>
                    <a:pt x="1496667" y="215900"/>
                  </a:lnTo>
                  <a:lnTo>
                    <a:pt x="1487934" y="203200"/>
                  </a:lnTo>
                  <a:lnTo>
                    <a:pt x="343469" y="203200"/>
                  </a:lnTo>
                  <a:lnTo>
                    <a:pt x="334737" y="215900"/>
                  </a:lnTo>
                  <a:lnTo>
                    <a:pt x="326093" y="228600"/>
                  </a:lnTo>
                  <a:close/>
                </a:path>
                <a:path w="1588769" h="1943100">
                  <a:moveTo>
                    <a:pt x="309078" y="241300"/>
                  </a:moveTo>
                  <a:lnTo>
                    <a:pt x="1522325" y="241300"/>
                  </a:lnTo>
                  <a:lnTo>
                    <a:pt x="1513864" y="228600"/>
                  </a:lnTo>
                  <a:lnTo>
                    <a:pt x="317540" y="228600"/>
                  </a:lnTo>
                  <a:lnTo>
                    <a:pt x="309078" y="241300"/>
                  </a:lnTo>
                  <a:close/>
                </a:path>
                <a:path w="1588769" h="1943100">
                  <a:moveTo>
                    <a:pt x="284242" y="266700"/>
                  </a:moveTo>
                  <a:lnTo>
                    <a:pt x="1547162" y="266700"/>
                  </a:lnTo>
                  <a:lnTo>
                    <a:pt x="1538977" y="254000"/>
                  </a:lnTo>
                  <a:lnTo>
                    <a:pt x="1530693" y="241300"/>
                  </a:lnTo>
                  <a:lnTo>
                    <a:pt x="300711" y="241300"/>
                  </a:lnTo>
                  <a:lnTo>
                    <a:pt x="292427" y="254000"/>
                  </a:lnTo>
                  <a:lnTo>
                    <a:pt x="284242" y="266700"/>
                  </a:lnTo>
                  <a:close/>
                </a:path>
                <a:path w="1588769" h="1943100">
                  <a:moveTo>
                    <a:pt x="260256" y="292100"/>
                  </a:moveTo>
                  <a:lnTo>
                    <a:pt x="1571148" y="292100"/>
                  </a:lnTo>
                  <a:lnTo>
                    <a:pt x="1563247" y="279400"/>
                  </a:lnTo>
                  <a:lnTo>
                    <a:pt x="1555250" y="266700"/>
                  </a:lnTo>
                  <a:lnTo>
                    <a:pt x="276153" y="266700"/>
                  </a:lnTo>
                  <a:lnTo>
                    <a:pt x="268157" y="279400"/>
                  </a:lnTo>
                  <a:lnTo>
                    <a:pt x="260256" y="292100"/>
                  </a:lnTo>
                  <a:close/>
                </a:path>
                <a:path w="1588769" h="1943100">
                  <a:moveTo>
                    <a:pt x="244756" y="1638300"/>
                  </a:moveTo>
                  <a:lnTo>
                    <a:pt x="1586647" y="1638300"/>
                  </a:lnTo>
                  <a:lnTo>
                    <a:pt x="1588729" y="1625600"/>
                  </a:lnTo>
                  <a:lnTo>
                    <a:pt x="1588729" y="304800"/>
                  </a:lnTo>
                  <a:lnTo>
                    <a:pt x="1586647" y="304800"/>
                  </a:lnTo>
                  <a:lnTo>
                    <a:pt x="1578947" y="292100"/>
                  </a:lnTo>
                  <a:lnTo>
                    <a:pt x="252456" y="292100"/>
                  </a:lnTo>
                  <a:lnTo>
                    <a:pt x="244756" y="304800"/>
                  </a:lnTo>
                  <a:lnTo>
                    <a:pt x="237154" y="317500"/>
                  </a:lnTo>
                  <a:lnTo>
                    <a:pt x="229663" y="317500"/>
                  </a:lnTo>
                  <a:lnTo>
                    <a:pt x="222271" y="330200"/>
                  </a:lnTo>
                  <a:lnTo>
                    <a:pt x="214982" y="342900"/>
                  </a:lnTo>
                  <a:lnTo>
                    <a:pt x="207800" y="355600"/>
                  </a:lnTo>
                  <a:lnTo>
                    <a:pt x="200725" y="355600"/>
                  </a:lnTo>
                  <a:lnTo>
                    <a:pt x="193757" y="368300"/>
                  </a:lnTo>
                  <a:lnTo>
                    <a:pt x="186899" y="381000"/>
                  </a:lnTo>
                  <a:lnTo>
                    <a:pt x="180155" y="393700"/>
                  </a:lnTo>
                  <a:lnTo>
                    <a:pt x="173513" y="393700"/>
                  </a:lnTo>
                  <a:lnTo>
                    <a:pt x="166985" y="406400"/>
                  </a:lnTo>
                  <a:lnTo>
                    <a:pt x="160568" y="419100"/>
                  </a:lnTo>
                  <a:lnTo>
                    <a:pt x="154257" y="431800"/>
                  </a:lnTo>
                  <a:lnTo>
                    <a:pt x="148072" y="431800"/>
                  </a:lnTo>
                  <a:lnTo>
                    <a:pt x="142005" y="444500"/>
                  </a:lnTo>
                  <a:lnTo>
                    <a:pt x="136056" y="457200"/>
                  </a:lnTo>
                  <a:lnTo>
                    <a:pt x="130224" y="469900"/>
                  </a:lnTo>
                  <a:lnTo>
                    <a:pt x="124499" y="482600"/>
                  </a:lnTo>
                  <a:lnTo>
                    <a:pt x="118898" y="482600"/>
                  </a:lnTo>
                  <a:lnTo>
                    <a:pt x="102827" y="520700"/>
                  </a:lnTo>
                  <a:lnTo>
                    <a:pt x="92719" y="546100"/>
                  </a:lnTo>
                  <a:lnTo>
                    <a:pt x="87853" y="546100"/>
                  </a:lnTo>
                  <a:lnTo>
                    <a:pt x="73998" y="584200"/>
                  </a:lnTo>
                  <a:lnTo>
                    <a:pt x="61293" y="622300"/>
                  </a:lnTo>
                  <a:lnTo>
                    <a:pt x="57312" y="635000"/>
                  </a:lnTo>
                  <a:lnTo>
                    <a:pt x="53453" y="635000"/>
                  </a:lnTo>
                  <a:lnTo>
                    <a:pt x="42688" y="673100"/>
                  </a:lnTo>
                  <a:lnTo>
                    <a:pt x="33102" y="711200"/>
                  </a:lnTo>
                  <a:lnTo>
                    <a:pt x="24709" y="749300"/>
                  </a:lnTo>
                  <a:lnTo>
                    <a:pt x="22178" y="749300"/>
                  </a:lnTo>
                  <a:lnTo>
                    <a:pt x="15398" y="787400"/>
                  </a:lnTo>
                  <a:lnTo>
                    <a:pt x="9845" y="825500"/>
                  </a:lnTo>
                  <a:lnTo>
                    <a:pt x="5510" y="863600"/>
                  </a:lnTo>
                  <a:lnTo>
                    <a:pt x="2416" y="901700"/>
                  </a:lnTo>
                  <a:lnTo>
                    <a:pt x="1029" y="927100"/>
                  </a:lnTo>
                  <a:lnTo>
                    <a:pt x="551" y="927100"/>
                  </a:lnTo>
                  <a:lnTo>
                    <a:pt x="207" y="939800"/>
                  </a:lnTo>
                  <a:lnTo>
                    <a:pt x="0" y="952500"/>
                  </a:lnTo>
                  <a:lnTo>
                    <a:pt x="0" y="977900"/>
                  </a:lnTo>
                  <a:lnTo>
                    <a:pt x="1029" y="1016000"/>
                  </a:lnTo>
                  <a:lnTo>
                    <a:pt x="3313" y="1054100"/>
                  </a:lnTo>
                  <a:lnTo>
                    <a:pt x="6817" y="1092200"/>
                  </a:lnTo>
                  <a:lnTo>
                    <a:pt x="11561" y="1130300"/>
                  </a:lnTo>
                  <a:lnTo>
                    <a:pt x="13411" y="1130300"/>
                  </a:lnTo>
                  <a:lnTo>
                    <a:pt x="15398" y="1143000"/>
                  </a:lnTo>
                  <a:lnTo>
                    <a:pt x="22178" y="1181100"/>
                  </a:lnTo>
                  <a:lnTo>
                    <a:pt x="30172" y="1219200"/>
                  </a:lnTo>
                  <a:lnTo>
                    <a:pt x="39356" y="1257300"/>
                  </a:lnTo>
                  <a:lnTo>
                    <a:pt x="42688" y="1270000"/>
                  </a:lnTo>
                  <a:lnTo>
                    <a:pt x="46147" y="1270000"/>
                  </a:lnTo>
                  <a:lnTo>
                    <a:pt x="49735" y="1282700"/>
                  </a:lnTo>
                  <a:lnTo>
                    <a:pt x="61293" y="1320800"/>
                  </a:lnTo>
                  <a:lnTo>
                    <a:pt x="73998" y="1358900"/>
                  </a:lnTo>
                  <a:lnTo>
                    <a:pt x="78492" y="1358900"/>
                  </a:lnTo>
                  <a:lnTo>
                    <a:pt x="83112" y="1371600"/>
                  </a:lnTo>
                  <a:lnTo>
                    <a:pt x="97712" y="1409700"/>
                  </a:lnTo>
                  <a:lnTo>
                    <a:pt x="108057" y="1435100"/>
                  </a:lnTo>
                  <a:lnTo>
                    <a:pt x="113417" y="1435100"/>
                  </a:lnTo>
                  <a:lnTo>
                    <a:pt x="118898" y="1447800"/>
                  </a:lnTo>
                  <a:lnTo>
                    <a:pt x="124499" y="1460500"/>
                  </a:lnTo>
                  <a:lnTo>
                    <a:pt x="130224" y="1473200"/>
                  </a:lnTo>
                  <a:lnTo>
                    <a:pt x="136056" y="1485900"/>
                  </a:lnTo>
                  <a:lnTo>
                    <a:pt x="142005" y="1485900"/>
                  </a:lnTo>
                  <a:lnTo>
                    <a:pt x="148072" y="1498600"/>
                  </a:lnTo>
                  <a:lnTo>
                    <a:pt x="154257" y="1511300"/>
                  </a:lnTo>
                  <a:lnTo>
                    <a:pt x="160568" y="1524000"/>
                  </a:lnTo>
                  <a:lnTo>
                    <a:pt x="166985" y="1536700"/>
                  </a:lnTo>
                  <a:lnTo>
                    <a:pt x="173513" y="1536700"/>
                  </a:lnTo>
                  <a:lnTo>
                    <a:pt x="180155" y="1549400"/>
                  </a:lnTo>
                  <a:lnTo>
                    <a:pt x="186899" y="1562100"/>
                  </a:lnTo>
                  <a:lnTo>
                    <a:pt x="193757" y="1574800"/>
                  </a:lnTo>
                  <a:lnTo>
                    <a:pt x="200725" y="1574800"/>
                  </a:lnTo>
                  <a:lnTo>
                    <a:pt x="207800" y="1587500"/>
                  </a:lnTo>
                  <a:lnTo>
                    <a:pt x="214982" y="1600200"/>
                  </a:lnTo>
                  <a:lnTo>
                    <a:pt x="222271" y="1612900"/>
                  </a:lnTo>
                  <a:lnTo>
                    <a:pt x="229663" y="1612900"/>
                  </a:lnTo>
                  <a:lnTo>
                    <a:pt x="237154" y="1625600"/>
                  </a:lnTo>
                  <a:lnTo>
                    <a:pt x="244756" y="1638300"/>
                  </a:lnTo>
                  <a:close/>
                </a:path>
                <a:path w="1588769" h="1943100">
                  <a:moveTo>
                    <a:pt x="268157" y="1663700"/>
                  </a:moveTo>
                  <a:lnTo>
                    <a:pt x="1563247" y="1663700"/>
                  </a:lnTo>
                  <a:lnTo>
                    <a:pt x="1571148" y="1651000"/>
                  </a:lnTo>
                  <a:lnTo>
                    <a:pt x="1578947" y="1638300"/>
                  </a:lnTo>
                  <a:lnTo>
                    <a:pt x="252456" y="1638300"/>
                  </a:lnTo>
                  <a:lnTo>
                    <a:pt x="260256" y="1651000"/>
                  </a:lnTo>
                  <a:lnTo>
                    <a:pt x="268157" y="1663700"/>
                  </a:lnTo>
                  <a:close/>
                </a:path>
                <a:path w="1588769" h="1943100">
                  <a:moveTo>
                    <a:pt x="292427" y="1689100"/>
                  </a:moveTo>
                  <a:lnTo>
                    <a:pt x="1538977" y="1689100"/>
                  </a:lnTo>
                  <a:lnTo>
                    <a:pt x="1547162" y="1676400"/>
                  </a:lnTo>
                  <a:lnTo>
                    <a:pt x="1555250" y="1663700"/>
                  </a:lnTo>
                  <a:lnTo>
                    <a:pt x="276153" y="1663700"/>
                  </a:lnTo>
                  <a:lnTo>
                    <a:pt x="284242" y="1676400"/>
                  </a:lnTo>
                  <a:lnTo>
                    <a:pt x="292427" y="1689100"/>
                  </a:lnTo>
                  <a:close/>
                </a:path>
                <a:path w="1588769" h="1943100">
                  <a:moveTo>
                    <a:pt x="309078" y="1701800"/>
                  </a:moveTo>
                  <a:lnTo>
                    <a:pt x="1522325" y="1701800"/>
                  </a:lnTo>
                  <a:lnTo>
                    <a:pt x="1530693" y="1689100"/>
                  </a:lnTo>
                  <a:lnTo>
                    <a:pt x="300711" y="1689100"/>
                  </a:lnTo>
                  <a:lnTo>
                    <a:pt x="309078" y="1701800"/>
                  </a:lnTo>
                  <a:close/>
                </a:path>
                <a:path w="1588769" h="1943100">
                  <a:moveTo>
                    <a:pt x="334737" y="1727200"/>
                  </a:moveTo>
                  <a:lnTo>
                    <a:pt x="1496667" y="1727200"/>
                  </a:lnTo>
                  <a:lnTo>
                    <a:pt x="1505310" y="1714500"/>
                  </a:lnTo>
                  <a:lnTo>
                    <a:pt x="1513864" y="1701800"/>
                  </a:lnTo>
                  <a:lnTo>
                    <a:pt x="317540" y="1701800"/>
                  </a:lnTo>
                  <a:lnTo>
                    <a:pt x="326093" y="1714500"/>
                  </a:lnTo>
                  <a:lnTo>
                    <a:pt x="334737" y="1727200"/>
                  </a:lnTo>
                  <a:close/>
                </a:path>
                <a:path w="1588769" h="1943100">
                  <a:moveTo>
                    <a:pt x="352288" y="1739900"/>
                  </a:moveTo>
                  <a:lnTo>
                    <a:pt x="1479116" y="1739900"/>
                  </a:lnTo>
                  <a:lnTo>
                    <a:pt x="1487934" y="1727200"/>
                  </a:lnTo>
                  <a:lnTo>
                    <a:pt x="343469" y="1727200"/>
                  </a:lnTo>
                  <a:lnTo>
                    <a:pt x="352288" y="1739900"/>
                  </a:lnTo>
                  <a:close/>
                </a:path>
                <a:path w="1588769" h="1943100">
                  <a:moveTo>
                    <a:pt x="379245" y="1765300"/>
                  </a:moveTo>
                  <a:lnTo>
                    <a:pt x="1452159" y="1765300"/>
                  </a:lnTo>
                  <a:lnTo>
                    <a:pt x="1461226" y="1752600"/>
                  </a:lnTo>
                  <a:lnTo>
                    <a:pt x="1470213" y="1739900"/>
                  </a:lnTo>
                  <a:lnTo>
                    <a:pt x="361191" y="1739900"/>
                  </a:lnTo>
                  <a:lnTo>
                    <a:pt x="370177" y="1752600"/>
                  </a:lnTo>
                  <a:lnTo>
                    <a:pt x="379245" y="1765300"/>
                  </a:lnTo>
                  <a:close/>
                </a:path>
                <a:path w="1588769" h="1943100">
                  <a:moveTo>
                    <a:pt x="397623" y="1778000"/>
                  </a:moveTo>
                  <a:lnTo>
                    <a:pt x="1433781" y="1778000"/>
                  </a:lnTo>
                  <a:lnTo>
                    <a:pt x="1443010" y="1765300"/>
                  </a:lnTo>
                  <a:lnTo>
                    <a:pt x="388393" y="1765300"/>
                  </a:lnTo>
                  <a:lnTo>
                    <a:pt x="397623" y="1778000"/>
                  </a:lnTo>
                  <a:close/>
                </a:path>
                <a:path w="1588769" h="1943100">
                  <a:moveTo>
                    <a:pt x="416309" y="1790700"/>
                  </a:moveTo>
                  <a:lnTo>
                    <a:pt x="1415094" y="1790700"/>
                  </a:lnTo>
                  <a:lnTo>
                    <a:pt x="1424471" y="1778000"/>
                  </a:lnTo>
                  <a:lnTo>
                    <a:pt x="406933" y="1778000"/>
                  </a:lnTo>
                  <a:lnTo>
                    <a:pt x="416309" y="1790700"/>
                  </a:lnTo>
                  <a:close/>
                </a:path>
                <a:path w="1588769" h="1943100">
                  <a:moveTo>
                    <a:pt x="435298" y="1803400"/>
                  </a:moveTo>
                  <a:lnTo>
                    <a:pt x="1396106" y="1803400"/>
                  </a:lnTo>
                  <a:lnTo>
                    <a:pt x="1405639" y="1790700"/>
                  </a:lnTo>
                  <a:lnTo>
                    <a:pt x="425765" y="1790700"/>
                  </a:lnTo>
                  <a:lnTo>
                    <a:pt x="435298" y="1803400"/>
                  </a:lnTo>
                  <a:close/>
                </a:path>
                <a:path w="1588769" h="1943100">
                  <a:moveTo>
                    <a:pt x="454574" y="1816100"/>
                  </a:moveTo>
                  <a:lnTo>
                    <a:pt x="1376830" y="1816100"/>
                  </a:lnTo>
                  <a:lnTo>
                    <a:pt x="1386498" y="1803400"/>
                  </a:lnTo>
                  <a:lnTo>
                    <a:pt x="444906" y="1803400"/>
                  </a:lnTo>
                  <a:lnTo>
                    <a:pt x="454574" y="1816100"/>
                  </a:lnTo>
                  <a:close/>
                </a:path>
                <a:path w="1588769" h="1943100">
                  <a:moveTo>
                    <a:pt x="474130" y="1828800"/>
                  </a:moveTo>
                  <a:lnTo>
                    <a:pt x="1357274" y="1828800"/>
                  </a:lnTo>
                  <a:lnTo>
                    <a:pt x="1367089" y="1816100"/>
                  </a:lnTo>
                  <a:lnTo>
                    <a:pt x="464315" y="1816100"/>
                  </a:lnTo>
                  <a:lnTo>
                    <a:pt x="474130" y="1828800"/>
                  </a:lnTo>
                  <a:close/>
                </a:path>
                <a:path w="1588769" h="1943100">
                  <a:moveTo>
                    <a:pt x="493958" y="1841500"/>
                  </a:moveTo>
                  <a:lnTo>
                    <a:pt x="1337445" y="1841500"/>
                  </a:lnTo>
                  <a:lnTo>
                    <a:pt x="1347386" y="1828800"/>
                  </a:lnTo>
                  <a:lnTo>
                    <a:pt x="484018" y="1828800"/>
                  </a:lnTo>
                  <a:lnTo>
                    <a:pt x="493958" y="1841500"/>
                  </a:lnTo>
                  <a:close/>
                </a:path>
                <a:path w="1588769" h="1943100">
                  <a:moveTo>
                    <a:pt x="524151" y="1854200"/>
                  </a:moveTo>
                  <a:lnTo>
                    <a:pt x="1307253" y="1854200"/>
                  </a:lnTo>
                  <a:lnTo>
                    <a:pt x="1317381" y="1841500"/>
                  </a:lnTo>
                  <a:lnTo>
                    <a:pt x="514023" y="1841500"/>
                  </a:lnTo>
                  <a:lnTo>
                    <a:pt x="524151" y="1854200"/>
                  </a:lnTo>
                  <a:close/>
                </a:path>
                <a:path w="1588769" h="1943100">
                  <a:moveTo>
                    <a:pt x="544588" y="1866900"/>
                  </a:moveTo>
                  <a:lnTo>
                    <a:pt x="1286816" y="1866900"/>
                  </a:lnTo>
                  <a:lnTo>
                    <a:pt x="1297063" y="1854200"/>
                  </a:lnTo>
                  <a:lnTo>
                    <a:pt x="534341" y="1854200"/>
                  </a:lnTo>
                  <a:lnTo>
                    <a:pt x="544588" y="1866900"/>
                  </a:lnTo>
                  <a:close/>
                </a:path>
                <a:path w="1588769" h="1943100">
                  <a:moveTo>
                    <a:pt x="575662" y="1879600"/>
                  </a:moveTo>
                  <a:lnTo>
                    <a:pt x="1255750" y="1879600"/>
                  </a:lnTo>
                  <a:lnTo>
                    <a:pt x="1266158" y="1866900"/>
                  </a:lnTo>
                  <a:lnTo>
                    <a:pt x="565246" y="1866900"/>
                  </a:lnTo>
                  <a:lnTo>
                    <a:pt x="575662" y="1879600"/>
                  </a:lnTo>
                  <a:close/>
                </a:path>
                <a:path w="1588769" h="1943100">
                  <a:moveTo>
                    <a:pt x="607185" y="1892300"/>
                  </a:moveTo>
                  <a:lnTo>
                    <a:pt x="1224218" y="1892300"/>
                  </a:lnTo>
                  <a:lnTo>
                    <a:pt x="1234781" y="1879600"/>
                  </a:lnTo>
                  <a:lnTo>
                    <a:pt x="596626" y="1879600"/>
                  </a:lnTo>
                  <a:lnTo>
                    <a:pt x="607185" y="1892300"/>
                  </a:lnTo>
                  <a:close/>
                </a:path>
                <a:path w="1588769" h="1943100">
                  <a:moveTo>
                    <a:pt x="639131" y="1905000"/>
                  </a:moveTo>
                  <a:lnTo>
                    <a:pt x="1192273" y="1905000"/>
                  </a:lnTo>
                  <a:lnTo>
                    <a:pt x="1202964" y="1892300"/>
                  </a:lnTo>
                  <a:lnTo>
                    <a:pt x="628440" y="1892300"/>
                  </a:lnTo>
                  <a:lnTo>
                    <a:pt x="639131" y="1905000"/>
                  </a:lnTo>
                  <a:close/>
                </a:path>
                <a:path w="1588769" h="1943100">
                  <a:moveTo>
                    <a:pt x="682302" y="1917700"/>
                  </a:moveTo>
                  <a:lnTo>
                    <a:pt x="1149101" y="1917700"/>
                  </a:lnTo>
                  <a:lnTo>
                    <a:pt x="1159950" y="1905000"/>
                  </a:lnTo>
                  <a:lnTo>
                    <a:pt x="671454" y="1905000"/>
                  </a:lnTo>
                  <a:lnTo>
                    <a:pt x="682302" y="1917700"/>
                  </a:lnTo>
                  <a:close/>
                </a:path>
                <a:path w="1588769" h="1943100">
                  <a:moveTo>
                    <a:pt x="737048" y="1930400"/>
                  </a:moveTo>
                  <a:lnTo>
                    <a:pt x="1094356" y="1930400"/>
                  </a:lnTo>
                  <a:lnTo>
                    <a:pt x="1105368" y="1917700"/>
                  </a:lnTo>
                  <a:lnTo>
                    <a:pt x="726036" y="1917700"/>
                  </a:lnTo>
                  <a:lnTo>
                    <a:pt x="737048" y="1930400"/>
                  </a:lnTo>
                  <a:close/>
                </a:path>
                <a:path w="1588769" h="1943100">
                  <a:moveTo>
                    <a:pt x="803599" y="1943100"/>
                  </a:moveTo>
                  <a:lnTo>
                    <a:pt x="1027805" y="1943100"/>
                  </a:lnTo>
                  <a:lnTo>
                    <a:pt x="1038952" y="1930400"/>
                  </a:lnTo>
                  <a:lnTo>
                    <a:pt x="792452" y="1930400"/>
                  </a:lnTo>
                  <a:lnTo>
                    <a:pt x="803599" y="1943100"/>
                  </a:lnTo>
                  <a:close/>
                </a:path>
              </a:pathLst>
            </a:custGeom>
            <a:solidFill>
              <a:srgbClr val="F4C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577181" y="7619008"/>
              <a:ext cx="711200" cy="932815"/>
            </a:xfrm>
            <a:custGeom>
              <a:avLst/>
              <a:gdLst/>
              <a:ahLst/>
              <a:cxnLst/>
              <a:rect l="l" t="t" r="r" b="b"/>
              <a:pathLst>
                <a:path w="711200" h="932815">
                  <a:moveTo>
                    <a:pt x="710806" y="235445"/>
                  </a:moveTo>
                  <a:lnTo>
                    <a:pt x="681672" y="213207"/>
                  </a:lnTo>
                  <a:lnTo>
                    <a:pt x="649681" y="192252"/>
                  </a:lnTo>
                  <a:lnTo>
                    <a:pt x="638073" y="179920"/>
                  </a:lnTo>
                  <a:lnTo>
                    <a:pt x="605561" y="149821"/>
                  </a:lnTo>
                  <a:lnTo>
                    <a:pt x="570992" y="122059"/>
                  </a:lnTo>
                  <a:lnTo>
                    <a:pt x="534479" y="96761"/>
                  </a:lnTo>
                  <a:lnTo>
                    <a:pt x="496087" y="74066"/>
                  </a:lnTo>
                  <a:lnTo>
                    <a:pt x="455904" y="54114"/>
                  </a:lnTo>
                  <a:lnTo>
                    <a:pt x="414020" y="37033"/>
                  </a:lnTo>
                  <a:lnTo>
                    <a:pt x="370509" y="22974"/>
                  </a:lnTo>
                  <a:lnTo>
                    <a:pt x="325462" y="12052"/>
                  </a:lnTo>
                  <a:lnTo>
                    <a:pt x="272338" y="3670"/>
                  </a:lnTo>
                  <a:lnTo>
                    <a:pt x="219506" y="0"/>
                  </a:lnTo>
                  <a:lnTo>
                    <a:pt x="167157" y="889"/>
                  </a:lnTo>
                  <a:lnTo>
                    <a:pt x="115506" y="6197"/>
                  </a:lnTo>
                  <a:lnTo>
                    <a:pt x="64731" y="15773"/>
                  </a:lnTo>
                  <a:lnTo>
                    <a:pt x="15062" y="29438"/>
                  </a:lnTo>
                  <a:lnTo>
                    <a:pt x="6604" y="79171"/>
                  </a:lnTo>
                  <a:lnTo>
                    <a:pt x="1701" y="127571"/>
                  </a:lnTo>
                  <a:lnTo>
                    <a:pt x="0" y="175552"/>
                  </a:lnTo>
                  <a:lnTo>
                    <a:pt x="1447" y="222961"/>
                  </a:lnTo>
                  <a:lnTo>
                    <a:pt x="5943" y="269697"/>
                  </a:lnTo>
                  <a:lnTo>
                    <a:pt x="13411" y="315582"/>
                  </a:lnTo>
                  <a:lnTo>
                    <a:pt x="23761" y="360514"/>
                  </a:lnTo>
                  <a:lnTo>
                    <a:pt x="36918" y="404342"/>
                  </a:lnTo>
                  <a:lnTo>
                    <a:pt x="52781" y="446925"/>
                  </a:lnTo>
                  <a:lnTo>
                    <a:pt x="71285" y="488149"/>
                  </a:lnTo>
                  <a:lnTo>
                    <a:pt x="92329" y="527850"/>
                  </a:lnTo>
                  <a:lnTo>
                    <a:pt x="115836" y="565899"/>
                  </a:lnTo>
                  <a:lnTo>
                    <a:pt x="141719" y="602157"/>
                  </a:lnTo>
                  <a:lnTo>
                    <a:pt x="169900" y="636511"/>
                  </a:lnTo>
                  <a:lnTo>
                    <a:pt x="200304" y="668794"/>
                  </a:lnTo>
                  <a:lnTo>
                    <a:pt x="216382" y="683691"/>
                  </a:lnTo>
                  <a:lnTo>
                    <a:pt x="221361" y="690651"/>
                  </a:lnTo>
                  <a:lnTo>
                    <a:pt x="249542" y="725004"/>
                  </a:lnTo>
                  <a:lnTo>
                    <a:pt x="279933" y="757288"/>
                  </a:lnTo>
                  <a:lnTo>
                    <a:pt x="312458" y="787387"/>
                  </a:lnTo>
                  <a:lnTo>
                    <a:pt x="347014" y="815149"/>
                  </a:lnTo>
                  <a:lnTo>
                    <a:pt x="383540" y="840447"/>
                  </a:lnTo>
                  <a:lnTo>
                    <a:pt x="421919" y="863142"/>
                  </a:lnTo>
                  <a:lnTo>
                    <a:pt x="462102" y="883094"/>
                  </a:lnTo>
                  <a:lnTo>
                    <a:pt x="503986" y="900163"/>
                  </a:lnTo>
                  <a:lnTo>
                    <a:pt x="547497" y="914234"/>
                  </a:lnTo>
                  <a:lnTo>
                    <a:pt x="592531" y="925144"/>
                  </a:lnTo>
                  <a:lnTo>
                    <a:pt x="646023" y="931291"/>
                  </a:lnTo>
                  <a:lnTo>
                    <a:pt x="710806" y="932218"/>
                  </a:lnTo>
                  <a:lnTo>
                    <a:pt x="710806" y="843749"/>
                  </a:lnTo>
                  <a:lnTo>
                    <a:pt x="710806" y="266382"/>
                  </a:lnTo>
                  <a:lnTo>
                    <a:pt x="710806" y="235445"/>
                  </a:lnTo>
                  <a:close/>
                </a:path>
              </a:pathLst>
            </a:custGeom>
            <a:solidFill>
              <a:srgbClr val="E745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706807" y="9793053"/>
              <a:ext cx="1581785" cy="494030"/>
            </a:xfrm>
            <a:custGeom>
              <a:avLst/>
              <a:gdLst/>
              <a:ahLst/>
              <a:cxnLst/>
              <a:rect l="l" t="t" r="r" b="b"/>
              <a:pathLst>
                <a:path w="1581784" h="494029">
                  <a:moveTo>
                    <a:pt x="0" y="493946"/>
                  </a:moveTo>
                  <a:lnTo>
                    <a:pt x="1581189" y="493946"/>
                  </a:lnTo>
                  <a:lnTo>
                    <a:pt x="1581189" y="91147"/>
                  </a:lnTo>
                  <a:lnTo>
                    <a:pt x="1541588" y="67016"/>
                  </a:lnTo>
                  <a:lnTo>
                    <a:pt x="1501816" y="47220"/>
                  </a:lnTo>
                  <a:lnTo>
                    <a:pt x="1460281" y="30656"/>
                  </a:lnTo>
                  <a:lnTo>
                    <a:pt x="1417147" y="17489"/>
                  </a:lnTo>
                  <a:lnTo>
                    <a:pt x="1372577" y="7881"/>
                  </a:lnTo>
                  <a:lnTo>
                    <a:pt x="1326735" y="1997"/>
                  </a:lnTo>
                  <a:lnTo>
                    <a:pt x="1279783" y="0"/>
                  </a:lnTo>
                  <a:lnTo>
                    <a:pt x="580796" y="0"/>
                  </a:lnTo>
                  <a:lnTo>
                    <a:pt x="532540" y="1950"/>
                  </a:lnTo>
                  <a:lnTo>
                    <a:pt x="485358" y="7702"/>
                  </a:lnTo>
                  <a:lnTo>
                    <a:pt x="439401" y="17103"/>
                  </a:lnTo>
                  <a:lnTo>
                    <a:pt x="394822" y="30002"/>
                  </a:lnTo>
                  <a:lnTo>
                    <a:pt x="351772" y="46247"/>
                  </a:lnTo>
                  <a:lnTo>
                    <a:pt x="310401" y="65687"/>
                  </a:lnTo>
                  <a:lnTo>
                    <a:pt x="270861" y="88171"/>
                  </a:lnTo>
                  <a:lnTo>
                    <a:pt x="233305" y="113546"/>
                  </a:lnTo>
                  <a:lnTo>
                    <a:pt x="197882" y="141662"/>
                  </a:lnTo>
                  <a:lnTo>
                    <a:pt x="164746" y="172368"/>
                  </a:lnTo>
                  <a:lnTo>
                    <a:pt x="134046" y="205510"/>
                  </a:lnTo>
                  <a:lnTo>
                    <a:pt x="105935" y="240939"/>
                  </a:lnTo>
                  <a:lnTo>
                    <a:pt x="80564" y="278502"/>
                  </a:lnTo>
                  <a:lnTo>
                    <a:pt x="58085" y="318049"/>
                  </a:lnTo>
                  <a:lnTo>
                    <a:pt x="38648" y="359427"/>
                  </a:lnTo>
                  <a:lnTo>
                    <a:pt x="22406" y="402486"/>
                  </a:lnTo>
                  <a:lnTo>
                    <a:pt x="9509" y="447073"/>
                  </a:lnTo>
                  <a:lnTo>
                    <a:pt x="110" y="493038"/>
                  </a:lnTo>
                  <a:lnTo>
                    <a:pt x="0" y="493946"/>
                  </a:lnTo>
                  <a:close/>
                </a:path>
              </a:pathLst>
            </a:custGeom>
            <a:solidFill>
              <a:srgbClr val="0442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245880" y="9793073"/>
              <a:ext cx="741045" cy="494030"/>
            </a:xfrm>
            <a:custGeom>
              <a:avLst/>
              <a:gdLst/>
              <a:ahLst/>
              <a:cxnLst/>
              <a:rect l="l" t="t" r="r" b="b"/>
              <a:pathLst>
                <a:path w="741044" h="494029">
                  <a:moveTo>
                    <a:pt x="134147" y="493926"/>
                  </a:moveTo>
                  <a:lnTo>
                    <a:pt x="608408" y="493926"/>
                  </a:lnTo>
                  <a:lnTo>
                    <a:pt x="740691" y="0"/>
                  </a:lnTo>
                  <a:lnTo>
                    <a:pt x="0" y="1629"/>
                  </a:lnTo>
                  <a:lnTo>
                    <a:pt x="134147" y="4939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209554" y="9793084"/>
              <a:ext cx="810895" cy="379730"/>
            </a:xfrm>
            <a:custGeom>
              <a:avLst/>
              <a:gdLst/>
              <a:ahLst/>
              <a:cxnLst/>
              <a:rect l="l" t="t" r="r" b="b"/>
              <a:pathLst>
                <a:path w="810894" h="379729">
                  <a:moveTo>
                    <a:pt x="810806" y="0"/>
                  </a:moveTo>
                  <a:lnTo>
                    <a:pt x="438086" y="0"/>
                  </a:lnTo>
                  <a:lnTo>
                    <a:pt x="372719" y="0"/>
                  </a:lnTo>
                  <a:lnTo>
                    <a:pt x="0" y="0"/>
                  </a:lnTo>
                  <a:lnTo>
                    <a:pt x="219036" y="379437"/>
                  </a:lnTo>
                  <a:lnTo>
                    <a:pt x="405396" y="56616"/>
                  </a:lnTo>
                  <a:lnTo>
                    <a:pt x="591756" y="379437"/>
                  </a:lnTo>
                  <a:lnTo>
                    <a:pt x="810806" y="0"/>
                  </a:lnTo>
                  <a:close/>
                </a:path>
              </a:pathLst>
            </a:custGeom>
            <a:solidFill>
              <a:srgbClr val="B6D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699237" y="7567394"/>
              <a:ext cx="1340485" cy="1089025"/>
            </a:xfrm>
            <a:custGeom>
              <a:avLst/>
              <a:gdLst/>
              <a:ahLst/>
              <a:cxnLst/>
              <a:rect l="l" t="t" r="r" b="b"/>
              <a:pathLst>
                <a:path w="1340484" h="1089025">
                  <a:moveTo>
                    <a:pt x="424674" y="1088497"/>
                  </a:moveTo>
                  <a:lnTo>
                    <a:pt x="471799" y="1087228"/>
                  </a:lnTo>
                  <a:lnTo>
                    <a:pt x="518306" y="1083460"/>
                  </a:lnTo>
                  <a:lnTo>
                    <a:pt x="564136" y="1077255"/>
                  </a:lnTo>
                  <a:lnTo>
                    <a:pt x="609233" y="1068675"/>
                  </a:lnTo>
                  <a:lnTo>
                    <a:pt x="653539" y="1057780"/>
                  </a:lnTo>
                  <a:lnTo>
                    <a:pt x="696996" y="1044633"/>
                  </a:lnTo>
                  <a:lnTo>
                    <a:pt x="739546" y="1029293"/>
                  </a:lnTo>
                  <a:lnTo>
                    <a:pt x="781133" y="1011823"/>
                  </a:lnTo>
                  <a:lnTo>
                    <a:pt x="821698" y="992284"/>
                  </a:lnTo>
                  <a:lnTo>
                    <a:pt x="861184" y="970738"/>
                  </a:lnTo>
                  <a:lnTo>
                    <a:pt x="899534" y="947245"/>
                  </a:lnTo>
                  <a:lnTo>
                    <a:pt x="936690" y="921866"/>
                  </a:lnTo>
                  <a:lnTo>
                    <a:pt x="972594" y="894664"/>
                  </a:lnTo>
                  <a:lnTo>
                    <a:pt x="1007189" y="865699"/>
                  </a:lnTo>
                  <a:lnTo>
                    <a:pt x="1040417" y="835033"/>
                  </a:lnTo>
                  <a:lnTo>
                    <a:pt x="1072222" y="802727"/>
                  </a:lnTo>
                  <a:lnTo>
                    <a:pt x="1102544" y="768842"/>
                  </a:lnTo>
                  <a:lnTo>
                    <a:pt x="1131327" y="733440"/>
                  </a:lnTo>
                  <a:lnTo>
                    <a:pt x="1158514" y="696582"/>
                  </a:lnTo>
                  <a:lnTo>
                    <a:pt x="1184046" y="658329"/>
                  </a:lnTo>
                  <a:lnTo>
                    <a:pt x="1207866" y="618743"/>
                  </a:lnTo>
                  <a:lnTo>
                    <a:pt x="1229917" y="577884"/>
                  </a:lnTo>
                  <a:lnTo>
                    <a:pt x="1250140" y="535815"/>
                  </a:lnTo>
                  <a:lnTo>
                    <a:pt x="1268480" y="492596"/>
                  </a:lnTo>
                  <a:lnTo>
                    <a:pt x="1284877" y="448289"/>
                  </a:lnTo>
                  <a:lnTo>
                    <a:pt x="1299274" y="402955"/>
                  </a:lnTo>
                  <a:lnTo>
                    <a:pt x="1311615" y="356656"/>
                  </a:lnTo>
                  <a:lnTo>
                    <a:pt x="1321840" y="309452"/>
                  </a:lnTo>
                  <a:lnTo>
                    <a:pt x="1329894" y="261405"/>
                  </a:lnTo>
                  <a:lnTo>
                    <a:pt x="1335718" y="212577"/>
                  </a:lnTo>
                  <a:lnTo>
                    <a:pt x="1339254" y="163028"/>
                  </a:lnTo>
                  <a:lnTo>
                    <a:pt x="1340406" y="111288"/>
                  </a:lnTo>
                  <a:lnTo>
                    <a:pt x="1297453" y="88790"/>
                  </a:lnTo>
                  <a:lnTo>
                    <a:pt x="1253277" y="68637"/>
                  </a:lnTo>
                  <a:lnTo>
                    <a:pt x="1207949" y="50910"/>
                  </a:lnTo>
                  <a:lnTo>
                    <a:pt x="1161539" y="35689"/>
                  </a:lnTo>
                  <a:lnTo>
                    <a:pt x="1114118" y="23056"/>
                  </a:lnTo>
                  <a:lnTo>
                    <a:pt x="1065756" y="13089"/>
                  </a:lnTo>
                  <a:lnTo>
                    <a:pt x="1016525" y="5871"/>
                  </a:lnTo>
                  <a:lnTo>
                    <a:pt x="966493" y="1481"/>
                  </a:lnTo>
                  <a:lnTo>
                    <a:pt x="915732" y="0"/>
                  </a:lnTo>
                  <a:lnTo>
                    <a:pt x="868607" y="1269"/>
                  </a:lnTo>
                  <a:lnTo>
                    <a:pt x="822100" y="5037"/>
                  </a:lnTo>
                  <a:lnTo>
                    <a:pt x="776270" y="11241"/>
                  </a:lnTo>
                  <a:lnTo>
                    <a:pt x="731173" y="19821"/>
                  </a:lnTo>
                  <a:lnTo>
                    <a:pt x="686867" y="30715"/>
                  </a:lnTo>
                  <a:lnTo>
                    <a:pt x="643410" y="43863"/>
                  </a:lnTo>
                  <a:lnTo>
                    <a:pt x="600860" y="59201"/>
                  </a:lnTo>
                  <a:lnTo>
                    <a:pt x="559273" y="76671"/>
                  </a:lnTo>
                  <a:lnTo>
                    <a:pt x="518708" y="96209"/>
                  </a:lnTo>
                  <a:lnTo>
                    <a:pt x="479222" y="117755"/>
                  </a:lnTo>
                  <a:lnTo>
                    <a:pt x="440872" y="141248"/>
                  </a:lnTo>
                  <a:lnTo>
                    <a:pt x="403716" y="166626"/>
                  </a:lnTo>
                  <a:lnTo>
                    <a:pt x="367812" y="193827"/>
                  </a:lnTo>
                  <a:lnTo>
                    <a:pt x="333217" y="222791"/>
                  </a:lnTo>
                  <a:lnTo>
                    <a:pt x="299989" y="253457"/>
                  </a:lnTo>
                  <a:lnTo>
                    <a:pt x="268184" y="285763"/>
                  </a:lnTo>
                  <a:lnTo>
                    <a:pt x="237862" y="319647"/>
                  </a:lnTo>
                  <a:lnTo>
                    <a:pt x="209079" y="355049"/>
                  </a:lnTo>
                  <a:lnTo>
                    <a:pt x="181892" y="391906"/>
                  </a:lnTo>
                  <a:lnTo>
                    <a:pt x="156360" y="430159"/>
                  </a:lnTo>
                  <a:lnTo>
                    <a:pt x="132540" y="469745"/>
                  </a:lnTo>
                  <a:lnTo>
                    <a:pt x="110489" y="510604"/>
                  </a:lnTo>
                  <a:lnTo>
                    <a:pt x="90266" y="552673"/>
                  </a:lnTo>
                  <a:lnTo>
                    <a:pt x="71926" y="595892"/>
                  </a:lnTo>
                  <a:lnTo>
                    <a:pt x="55529" y="640200"/>
                  </a:lnTo>
                  <a:lnTo>
                    <a:pt x="41132" y="685534"/>
                  </a:lnTo>
                  <a:lnTo>
                    <a:pt x="28791" y="731834"/>
                  </a:lnTo>
                  <a:lnTo>
                    <a:pt x="18566" y="779039"/>
                  </a:lnTo>
                  <a:lnTo>
                    <a:pt x="10512" y="827087"/>
                  </a:lnTo>
                  <a:lnTo>
                    <a:pt x="4688" y="875917"/>
                  </a:lnTo>
                  <a:lnTo>
                    <a:pt x="1152" y="925467"/>
                  </a:lnTo>
                  <a:lnTo>
                    <a:pt x="0" y="977209"/>
                  </a:lnTo>
                  <a:lnTo>
                    <a:pt x="42953" y="999712"/>
                  </a:lnTo>
                  <a:lnTo>
                    <a:pt x="87129" y="1019868"/>
                  </a:lnTo>
                  <a:lnTo>
                    <a:pt x="132457" y="1037596"/>
                  </a:lnTo>
                  <a:lnTo>
                    <a:pt x="178867" y="1052815"/>
                  </a:lnTo>
                  <a:lnTo>
                    <a:pt x="226288" y="1065448"/>
                  </a:lnTo>
                  <a:lnTo>
                    <a:pt x="274650" y="1075412"/>
                  </a:lnTo>
                  <a:lnTo>
                    <a:pt x="323881" y="1082628"/>
                  </a:lnTo>
                  <a:lnTo>
                    <a:pt x="373913" y="1087017"/>
                  </a:lnTo>
                  <a:lnTo>
                    <a:pt x="424674" y="1088497"/>
                  </a:lnTo>
                  <a:close/>
                </a:path>
              </a:pathLst>
            </a:custGeom>
            <a:solidFill>
              <a:srgbClr val="F186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756804" y="9134281"/>
              <a:ext cx="1854200" cy="1153160"/>
            </a:xfrm>
            <a:custGeom>
              <a:avLst/>
              <a:gdLst/>
              <a:ahLst/>
              <a:cxnLst/>
              <a:rect l="l" t="t" r="r" b="b"/>
              <a:pathLst>
                <a:path w="1854200" h="1153159">
                  <a:moveTo>
                    <a:pt x="496861" y="1152717"/>
                  </a:moveTo>
                  <a:lnTo>
                    <a:pt x="1357080" y="1152717"/>
                  </a:lnTo>
                  <a:lnTo>
                    <a:pt x="1736623" y="741879"/>
                  </a:lnTo>
                  <a:lnTo>
                    <a:pt x="1767394" y="704749"/>
                  </a:lnTo>
                  <a:lnTo>
                    <a:pt x="1793469" y="665325"/>
                  </a:lnTo>
                  <a:lnTo>
                    <a:pt x="1814864" y="623986"/>
                  </a:lnTo>
                  <a:lnTo>
                    <a:pt x="1831592" y="581115"/>
                  </a:lnTo>
                  <a:lnTo>
                    <a:pt x="1843670" y="537091"/>
                  </a:lnTo>
                  <a:lnTo>
                    <a:pt x="1851112" y="492297"/>
                  </a:lnTo>
                  <a:lnTo>
                    <a:pt x="1853932" y="447113"/>
                  </a:lnTo>
                  <a:lnTo>
                    <a:pt x="1852147" y="401920"/>
                  </a:lnTo>
                  <a:lnTo>
                    <a:pt x="1845772" y="357099"/>
                  </a:lnTo>
                  <a:lnTo>
                    <a:pt x="1834820" y="313032"/>
                  </a:lnTo>
                  <a:lnTo>
                    <a:pt x="1819308" y="270099"/>
                  </a:lnTo>
                  <a:lnTo>
                    <a:pt x="1799251" y="228681"/>
                  </a:lnTo>
                  <a:lnTo>
                    <a:pt x="1774664" y="189160"/>
                  </a:lnTo>
                  <a:lnTo>
                    <a:pt x="1745562" y="151916"/>
                  </a:lnTo>
                  <a:lnTo>
                    <a:pt x="1711962" y="117330"/>
                  </a:lnTo>
                  <a:lnTo>
                    <a:pt x="1674840" y="86554"/>
                  </a:lnTo>
                  <a:lnTo>
                    <a:pt x="1635423" y="60475"/>
                  </a:lnTo>
                  <a:lnTo>
                    <a:pt x="1594093" y="39076"/>
                  </a:lnTo>
                  <a:lnTo>
                    <a:pt x="1551230" y="22345"/>
                  </a:lnTo>
                  <a:lnTo>
                    <a:pt x="1507216" y="10265"/>
                  </a:lnTo>
                  <a:lnTo>
                    <a:pt x="1462431" y="2822"/>
                  </a:lnTo>
                  <a:lnTo>
                    <a:pt x="1417257" y="0"/>
                  </a:lnTo>
                  <a:lnTo>
                    <a:pt x="1372073" y="1784"/>
                  </a:lnTo>
                  <a:lnTo>
                    <a:pt x="1327261" y="8160"/>
                  </a:lnTo>
                  <a:lnTo>
                    <a:pt x="1283202" y="19112"/>
                  </a:lnTo>
                  <a:lnTo>
                    <a:pt x="1240276" y="34626"/>
                  </a:lnTo>
                  <a:lnTo>
                    <a:pt x="1198865" y="54686"/>
                  </a:lnTo>
                  <a:lnTo>
                    <a:pt x="1159349" y="79278"/>
                  </a:lnTo>
                  <a:lnTo>
                    <a:pt x="1122110" y="108386"/>
                  </a:lnTo>
                  <a:lnTo>
                    <a:pt x="1087527" y="141996"/>
                  </a:lnTo>
                  <a:lnTo>
                    <a:pt x="926956" y="315792"/>
                  </a:lnTo>
                  <a:lnTo>
                    <a:pt x="18423" y="315792"/>
                  </a:lnTo>
                  <a:lnTo>
                    <a:pt x="8157" y="357108"/>
                  </a:lnTo>
                  <a:lnTo>
                    <a:pt x="1783" y="401928"/>
                  </a:lnTo>
                  <a:lnTo>
                    <a:pt x="0" y="447120"/>
                  </a:lnTo>
                  <a:lnTo>
                    <a:pt x="2822" y="492303"/>
                  </a:lnTo>
                  <a:lnTo>
                    <a:pt x="10264" y="537096"/>
                  </a:lnTo>
                  <a:lnTo>
                    <a:pt x="22342" y="581118"/>
                  </a:lnTo>
                  <a:lnTo>
                    <a:pt x="39070" y="623988"/>
                  </a:lnTo>
                  <a:lnTo>
                    <a:pt x="60464" y="665326"/>
                  </a:lnTo>
                  <a:lnTo>
                    <a:pt x="86538" y="704750"/>
                  </a:lnTo>
                  <a:lnTo>
                    <a:pt x="117308" y="741879"/>
                  </a:lnTo>
                  <a:lnTo>
                    <a:pt x="496861" y="1152717"/>
                  </a:lnTo>
                  <a:close/>
                </a:path>
                <a:path w="1854200" h="1153159">
                  <a:moveTo>
                    <a:pt x="18423" y="315792"/>
                  </a:moveTo>
                  <a:lnTo>
                    <a:pt x="926956" y="315792"/>
                  </a:lnTo>
                  <a:lnTo>
                    <a:pt x="766385" y="141996"/>
                  </a:lnTo>
                  <a:lnTo>
                    <a:pt x="731806" y="108386"/>
                  </a:lnTo>
                  <a:lnTo>
                    <a:pt x="694569" y="79278"/>
                  </a:lnTo>
                  <a:lnTo>
                    <a:pt x="655055" y="54686"/>
                  </a:lnTo>
                  <a:lnTo>
                    <a:pt x="613645" y="34626"/>
                  </a:lnTo>
                  <a:lnTo>
                    <a:pt x="570720" y="19112"/>
                  </a:lnTo>
                  <a:lnTo>
                    <a:pt x="526661" y="8160"/>
                  </a:lnTo>
                  <a:lnTo>
                    <a:pt x="481849" y="1784"/>
                  </a:lnTo>
                  <a:lnTo>
                    <a:pt x="436665" y="0"/>
                  </a:lnTo>
                  <a:lnTo>
                    <a:pt x="391491" y="2822"/>
                  </a:lnTo>
                  <a:lnTo>
                    <a:pt x="346706" y="10265"/>
                  </a:lnTo>
                  <a:lnTo>
                    <a:pt x="302693" y="22345"/>
                  </a:lnTo>
                  <a:lnTo>
                    <a:pt x="259831" y="39076"/>
                  </a:lnTo>
                  <a:lnTo>
                    <a:pt x="218503" y="60475"/>
                  </a:lnTo>
                  <a:lnTo>
                    <a:pt x="179089" y="86554"/>
                  </a:lnTo>
                  <a:lnTo>
                    <a:pt x="141969" y="117330"/>
                  </a:lnTo>
                  <a:lnTo>
                    <a:pt x="108363" y="151919"/>
                  </a:lnTo>
                  <a:lnTo>
                    <a:pt x="79260" y="189166"/>
                  </a:lnTo>
                  <a:lnTo>
                    <a:pt x="54672" y="228689"/>
                  </a:lnTo>
                  <a:lnTo>
                    <a:pt x="34616" y="270107"/>
                  </a:lnTo>
                  <a:lnTo>
                    <a:pt x="19106" y="313041"/>
                  </a:lnTo>
                  <a:lnTo>
                    <a:pt x="18423" y="315792"/>
                  </a:lnTo>
                  <a:close/>
                </a:path>
              </a:pathLst>
            </a:custGeom>
            <a:solidFill>
              <a:srgbClr val="D9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867196" y="9134904"/>
              <a:ext cx="743585" cy="1152525"/>
            </a:xfrm>
            <a:custGeom>
              <a:avLst/>
              <a:gdLst/>
              <a:ahLst/>
              <a:cxnLst/>
              <a:rect l="l" t="t" r="r" b="b"/>
              <a:pathLst>
                <a:path w="743584" h="1152525">
                  <a:moveTo>
                    <a:pt x="0" y="1152095"/>
                  </a:moveTo>
                  <a:lnTo>
                    <a:pt x="246671" y="1152095"/>
                  </a:lnTo>
                  <a:lnTo>
                    <a:pt x="626232" y="741238"/>
                  </a:lnTo>
                  <a:lnTo>
                    <a:pt x="657002" y="704108"/>
                  </a:lnTo>
                  <a:lnTo>
                    <a:pt x="683077" y="664683"/>
                  </a:lnTo>
                  <a:lnTo>
                    <a:pt x="704471" y="623345"/>
                  </a:lnTo>
                  <a:lnTo>
                    <a:pt x="721200" y="580473"/>
                  </a:lnTo>
                  <a:lnTo>
                    <a:pt x="733278" y="536450"/>
                  </a:lnTo>
                  <a:lnTo>
                    <a:pt x="740720" y="491656"/>
                  </a:lnTo>
                  <a:lnTo>
                    <a:pt x="743541" y="446472"/>
                  </a:lnTo>
                  <a:lnTo>
                    <a:pt x="741757" y="401279"/>
                  </a:lnTo>
                  <a:lnTo>
                    <a:pt x="735382" y="356458"/>
                  </a:lnTo>
                  <a:lnTo>
                    <a:pt x="724432" y="312391"/>
                  </a:lnTo>
                  <a:lnTo>
                    <a:pt x="708921" y="269458"/>
                  </a:lnTo>
                  <a:lnTo>
                    <a:pt x="688864" y="228040"/>
                  </a:lnTo>
                  <a:lnTo>
                    <a:pt x="664277" y="188518"/>
                  </a:lnTo>
                  <a:lnTo>
                    <a:pt x="635174" y="151274"/>
                  </a:lnTo>
                  <a:lnTo>
                    <a:pt x="601571" y="116689"/>
                  </a:lnTo>
                  <a:lnTo>
                    <a:pt x="560710" y="83173"/>
                  </a:lnTo>
                  <a:lnTo>
                    <a:pt x="517133" y="55311"/>
                  </a:lnTo>
                  <a:lnTo>
                    <a:pt x="471341" y="33083"/>
                  </a:lnTo>
                  <a:lnTo>
                    <a:pt x="423839" y="16469"/>
                  </a:lnTo>
                  <a:lnTo>
                    <a:pt x="375129" y="5448"/>
                  </a:lnTo>
                  <a:lnTo>
                    <a:pt x="325714" y="0"/>
                  </a:lnTo>
                  <a:lnTo>
                    <a:pt x="276097" y="104"/>
                  </a:lnTo>
                  <a:lnTo>
                    <a:pt x="226782" y="5740"/>
                  </a:lnTo>
                  <a:lnTo>
                    <a:pt x="178271" y="16888"/>
                  </a:lnTo>
                  <a:lnTo>
                    <a:pt x="225476" y="33501"/>
                  </a:lnTo>
                  <a:lnTo>
                    <a:pt x="270983" y="55646"/>
                  </a:lnTo>
                  <a:lnTo>
                    <a:pt x="314291" y="83363"/>
                  </a:lnTo>
                  <a:lnTo>
                    <a:pt x="354903" y="116689"/>
                  </a:lnTo>
                  <a:lnTo>
                    <a:pt x="388506" y="151278"/>
                  </a:lnTo>
                  <a:lnTo>
                    <a:pt x="417609" y="188524"/>
                  </a:lnTo>
                  <a:lnTo>
                    <a:pt x="442196" y="228047"/>
                  </a:lnTo>
                  <a:lnTo>
                    <a:pt x="462253" y="269466"/>
                  </a:lnTo>
                  <a:lnTo>
                    <a:pt x="477764" y="312399"/>
                  </a:lnTo>
                  <a:lnTo>
                    <a:pt x="488714" y="356467"/>
                  </a:lnTo>
                  <a:lnTo>
                    <a:pt x="495089" y="401287"/>
                  </a:lnTo>
                  <a:lnTo>
                    <a:pt x="496873" y="446478"/>
                  </a:lnTo>
                  <a:lnTo>
                    <a:pt x="494052" y="491661"/>
                  </a:lnTo>
                  <a:lnTo>
                    <a:pt x="486610" y="536454"/>
                  </a:lnTo>
                  <a:lnTo>
                    <a:pt x="474532" y="580476"/>
                  </a:lnTo>
                  <a:lnTo>
                    <a:pt x="457803" y="623347"/>
                  </a:lnTo>
                  <a:lnTo>
                    <a:pt x="436409" y="664684"/>
                  </a:lnTo>
                  <a:lnTo>
                    <a:pt x="410334" y="704108"/>
                  </a:lnTo>
                  <a:lnTo>
                    <a:pt x="379564" y="741238"/>
                  </a:lnTo>
                  <a:lnTo>
                    <a:pt x="0" y="1152095"/>
                  </a:lnTo>
                  <a:close/>
                </a:path>
              </a:pathLst>
            </a:custGeom>
            <a:solidFill>
              <a:srgbClr val="A718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7293864" y="152399"/>
            <a:ext cx="3709415" cy="2154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0"/>
            <a:ext cx="2564765" cy="2369820"/>
          </a:xfrm>
          <a:custGeom>
            <a:avLst/>
            <a:gdLst/>
            <a:ahLst/>
            <a:cxnLst/>
            <a:rect l="l" t="t" r="r" b="b"/>
            <a:pathLst>
              <a:path w="2564765" h="2369820">
                <a:moveTo>
                  <a:pt x="630351" y="983335"/>
                </a:moveTo>
                <a:lnTo>
                  <a:pt x="628357" y="934059"/>
                </a:lnTo>
                <a:lnTo>
                  <a:pt x="622465" y="885837"/>
                </a:lnTo>
                <a:lnTo>
                  <a:pt x="612838" y="838860"/>
                </a:lnTo>
                <a:lnTo>
                  <a:pt x="599643" y="793267"/>
                </a:lnTo>
                <a:lnTo>
                  <a:pt x="583031" y="749249"/>
                </a:lnTo>
                <a:lnTo>
                  <a:pt x="563143" y="706932"/>
                </a:lnTo>
                <a:lnTo>
                  <a:pt x="540169" y="666508"/>
                </a:lnTo>
                <a:lnTo>
                  <a:pt x="514235" y="628129"/>
                </a:lnTo>
                <a:lnTo>
                  <a:pt x="485508" y="591959"/>
                </a:lnTo>
                <a:lnTo>
                  <a:pt x="454152" y="558165"/>
                </a:lnTo>
                <a:lnTo>
                  <a:pt x="423684" y="529932"/>
                </a:lnTo>
                <a:lnTo>
                  <a:pt x="384149" y="498132"/>
                </a:lnTo>
                <a:lnTo>
                  <a:pt x="345744" y="472224"/>
                </a:lnTo>
                <a:lnTo>
                  <a:pt x="305295" y="449249"/>
                </a:lnTo>
                <a:lnTo>
                  <a:pt x="262966" y="429387"/>
                </a:lnTo>
                <a:lnTo>
                  <a:pt x="218909" y="412788"/>
                </a:lnTo>
                <a:lnTo>
                  <a:pt x="173316" y="399592"/>
                </a:lnTo>
                <a:lnTo>
                  <a:pt x="126326" y="389978"/>
                </a:lnTo>
                <a:lnTo>
                  <a:pt x="78105" y="384098"/>
                </a:lnTo>
                <a:lnTo>
                  <a:pt x="28829" y="382104"/>
                </a:lnTo>
                <a:lnTo>
                  <a:pt x="0" y="383273"/>
                </a:lnTo>
                <a:lnTo>
                  <a:pt x="0" y="531583"/>
                </a:lnTo>
                <a:lnTo>
                  <a:pt x="28689" y="529932"/>
                </a:lnTo>
                <a:lnTo>
                  <a:pt x="81686" y="532980"/>
                </a:lnTo>
                <a:lnTo>
                  <a:pt x="132816" y="541870"/>
                </a:lnTo>
                <a:lnTo>
                  <a:pt x="181762" y="556298"/>
                </a:lnTo>
                <a:lnTo>
                  <a:pt x="228219" y="575932"/>
                </a:lnTo>
                <a:lnTo>
                  <a:pt x="271881" y="600417"/>
                </a:lnTo>
                <a:lnTo>
                  <a:pt x="312432" y="629450"/>
                </a:lnTo>
                <a:lnTo>
                  <a:pt x="349567" y="662686"/>
                </a:lnTo>
                <a:lnTo>
                  <a:pt x="382816" y="699795"/>
                </a:lnTo>
                <a:lnTo>
                  <a:pt x="411873" y="740308"/>
                </a:lnTo>
                <a:lnTo>
                  <a:pt x="436384" y="783945"/>
                </a:lnTo>
                <a:lnTo>
                  <a:pt x="456018" y="830364"/>
                </a:lnTo>
                <a:lnTo>
                  <a:pt x="470458" y="879284"/>
                </a:lnTo>
                <a:lnTo>
                  <a:pt x="479374" y="930376"/>
                </a:lnTo>
                <a:lnTo>
                  <a:pt x="482409" y="983335"/>
                </a:lnTo>
                <a:lnTo>
                  <a:pt x="479361" y="1036294"/>
                </a:lnTo>
                <a:lnTo>
                  <a:pt x="470433" y="1087386"/>
                </a:lnTo>
                <a:lnTo>
                  <a:pt x="455980" y="1136307"/>
                </a:lnTo>
                <a:lnTo>
                  <a:pt x="436321" y="1182725"/>
                </a:lnTo>
                <a:lnTo>
                  <a:pt x="411810" y="1226362"/>
                </a:lnTo>
                <a:lnTo>
                  <a:pt x="382778" y="1266875"/>
                </a:lnTo>
                <a:lnTo>
                  <a:pt x="349567" y="1303985"/>
                </a:lnTo>
                <a:lnTo>
                  <a:pt x="312432" y="1337221"/>
                </a:lnTo>
                <a:lnTo>
                  <a:pt x="271881" y="1366253"/>
                </a:lnTo>
                <a:lnTo>
                  <a:pt x="228219" y="1390738"/>
                </a:lnTo>
                <a:lnTo>
                  <a:pt x="181762" y="1410373"/>
                </a:lnTo>
                <a:lnTo>
                  <a:pt x="132816" y="1424800"/>
                </a:lnTo>
                <a:lnTo>
                  <a:pt x="81686" y="1433703"/>
                </a:lnTo>
                <a:lnTo>
                  <a:pt x="28689" y="1436738"/>
                </a:lnTo>
                <a:lnTo>
                  <a:pt x="0" y="1435087"/>
                </a:lnTo>
                <a:lnTo>
                  <a:pt x="0" y="1583410"/>
                </a:lnTo>
                <a:lnTo>
                  <a:pt x="78003" y="1582572"/>
                </a:lnTo>
                <a:lnTo>
                  <a:pt x="126250" y="1576692"/>
                </a:lnTo>
                <a:lnTo>
                  <a:pt x="173266" y="1567078"/>
                </a:lnTo>
                <a:lnTo>
                  <a:pt x="218884" y="1553883"/>
                </a:lnTo>
                <a:lnTo>
                  <a:pt x="262940" y="1537284"/>
                </a:lnTo>
                <a:lnTo>
                  <a:pt x="305282" y="1517421"/>
                </a:lnTo>
                <a:lnTo>
                  <a:pt x="345744" y="1494447"/>
                </a:lnTo>
                <a:lnTo>
                  <a:pt x="384149" y="1468539"/>
                </a:lnTo>
                <a:lnTo>
                  <a:pt x="420331" y="1439837"/>
                </a:lnTo>
                <a:lnTo>
                  <a:pt x="454152" y="1408506"/>
                </a:lnTo>
                <a:lnTo>
                  <a:pt x="485521" y="1374698"/>
                </a:lnTo>
                <a:lnTo>
                  <a:pt x="514248" y="1338529"/>
                </a:lnTo>
                <a:lnTo>
                  <a:pt x="540194" y="1300137"/>
                </a:lnTo>
                <a:lnTo>
                  <a:pt x="563194" y="1259700"/>
                </a:lnTo>
                <a:lnTo>
                  <a:pt x="583082" y="1217371"/>
                </a:lnTo>
                <a:lnTo>
                  <a:pt x="599706" y="1173340"/>
                </a:lnTo>
                <a:lnTo>
                  <a:pt x="612902" y="1127747"/>
                </a:lnTo>
                <a:lnTo>
                  <a:pt x="622515" y="1080770"/>
                </a:lnTo>
                <a:lnTo>
                  <a:pt x="628383" y="1032586"/>
                </a:lnTo>
                <a:lnTo>
                  <a:pt x="630351" y="983335"/>
                </a:lnTo>
                <a:close/>
              </a:path>
              <a:path w="2564765" h="2369820">
                <a:moveTo>
                  <a:pt x="1994344" y="214160"/>
                </a:moveTo>
                <a:lnTo>
                  <a:pt x="1991258" y="160985"/>
                </a:lnTo>
                <a:lnTo>
                  <a:pt x="1982241" y="109537"/>
                </a:lnTo>
                <a:lnTo>
                  <a:pt x="1967636" y="60198"/>
                </a:lnTo>
                <a:lnTo>
                  <a:pt x="1947811" y="13335"/>
                </a:lnTo>
                <a:lnTo>
                  <a:pt x="1940331" y="0"/>
                </a:lnTo>
                <a:lnTo>
                  <a:pt x="1759458" y="0"/>
                </a:lnTo>
                <a:lnTo>
                  <a:pt x="1786750" y="31838"/>
                </a:lnTo>
                <a:lnTo>
                  <a:pt x="1811870" y="72275"/>
                </a:lnTo>
                <a:lnTo>
                  <a:pt x="1830590" y="116535"/>
                </a:lnTo>
                <a:lnTo>
                  <a:pt x="1842312" y="164020"/>
                </a:lnTo>
                <a:lnTo>
                  <a:pt x="1846402" y="214160"/>
                </a:lnTo>
                <a:lnTo>
                  <a:pt x="1842363" y="264287"/>
                </a:lnTo>
                <a:lnTo>
                  <a:pt x="1830692" y="311759"/>
                </a:lnTo>
                <a:lnTo>
                  <a:pt x="1811985" y="355993"/>
                </a:lnTo>
                <a:lnTo>
                  <a:pt x="1786839" y="396430"/>
                </a:lnTo>
                <a:lnTo>
                  <a:pt x="1755863" y="432511"/>
                </a:lnTo>
                <a:lnTo>
                  <a:pt x="1719757" y="463435"/>
                </a:lnTo>
                <a:lnTo>
                  <a:pt x="1679295" y="488569"/>
                </a:lnTo>
                <a:lnTo>
                  <a:pt x="1635023" y="507276"/>
                </a:lnTo>
                <a:lnTo>
                  <a:pt x="1587525" y="518960"/>
                </a:lnTo>
                <a:lnTo>
                  <a:pt x="1537360" y="522986"/>
                </a:lnTo>
                <a:lnTo>
                  <a:pt x="1487182" y="518960"/>
                </a:lnTo>
                <a:lnTo>
                  <a:pt x="1439646" y="507276"/>
                </a:lnTo>
                <a:lnTo>
                  <a:pt x="1395361" y="488569"/>
                </a:lnTo>
                <a:lnTo>
                  <a:pt x="1354899" y="463435"/>
                </a:lnTo>
                <a:lnTo>
                  <a:pt x="1318856" y="432511"/>
                </a:lnTo>
                <a:lnTo>
                  <a:pt x="1287957" y="396494"/>
                </a:lnTo>
                <a:lnTo>
                  <a:pt x="1262799" y="356057"/>
                </a:lnTo>
                <a:lnTo>
                  <a:pt x="1244053" y="311797"/>
                </a:lnTo>
                <a:lnTo>
                  <a:pt x="1232357" y="264299"/>
                </a:lnTo>
                <a:lnTo>
                  <a:pt x="1228318" y="214160"/>
                </a:lnTo>
                <a:lnTo>
                  <a:pt x="1232344" y="164033"/>
                </a:lnTo>
                <a:lnTo>
                  <a:pt x="1244028" y="116573"/>
                </a:lnTo>
                <a:lnTo>
                  <a:pt x="1262735" y="72339"/>
                </a:lnTo>
                <a:lnTo>
                  <a:pt x="1287868" y="31889"/>
                </a:lnTo>
                <a:lnTo>
                  <a:pt x="1315250" y="0"/>
                </a:lnTo>
                <a:lnTo>
                  <a:pt x="1134389" y="0"/>
                </a:lnTo>
                <a:lnTo>
                  <a:pt x="1107084" y="60198"/>
                </a:lnTo>
                <a:lnTo>
                  <a:pt x="1092479" y="109537"/>
                </a:lnTo>
                <a:lnTo>
                  <a:pt x="1083462" y="160985"/>
                </a:lnTo>
                <a:lnTo>
                  <a:pt x="1080376" y="214160"/>
                </a:lnTo>
                <a:lnTo>
                  <a:pt x="1083462" y="267335"/>
                </a:lnTo>
                <a:lnTo>
                  <a:pt x="1092479" y="318782"/>
                </a:lnTo>
                <a:lnTo>
                  <a:pt x="1107084" y="368134"/>
                </a:lnTo>
                <a:lnTo>
                  <a:pt x="1126909" y="414997"/>
                </a:lnTo>
                <a:lnTo>
                  <a:pt x="1151623" y="459016"/>
                </a:lnTo>
                <a:lnTo>
                  <a:pt x="1180858" y="499821"/>
                </a:lnTo>
                <a:lnTo>
                  <a:pt x="1214259" y="537032"/>
                </a:lnTo>
                <a:lnTo>
                  <a:pt x="1251483" y="570420"/>
                </a:lnTo>
                <a:lnTo>
                  <a:pt x="1292301" y="599630"/>
                </a:lnTo>
                <a:lnTo>
                  <a:pt x="1336319" y="624319"/>
                </a:lnTo>
                <a:lnTo>
                  <a:pt x="1383195" y="644131"/>
                </a:lnTo>
                <a:lnTo>
                  <a:pt x="1432547" y="658723"/>
                </a:lnTo>
                <a:lnTo>
                  <a:pt x="1484007" y="667740"/>
                </a:lnTo>
                <a:lnTo>
                  <a:pt x="1537208" y="670814"/>
                </a:lnTo>
                <a:lnTo>
                  <a:pt x="1590573" y="667740"/>
                </a:lnTo>
                <a:lnTo>
                  <a:pt x="1642059" y="658723"/>
                </a:lnTo>
                <a:lnTo>
                  <a:pt x="1691436" y="644131"/>
                </a:lnTo>
                <a:lnTo>
                  <a:pt x="1738337" y="624319"/>
                </a:lnTo>
                <a:lnTo>
                  <a:pt x="1782381" y="599630"/>
                </a:lnTo>
                <a:lnTo>
                  <a:pt x="1823212" y="570420"/>
                </a:lnTo>
                <a:lnTo>
                  <a:pt x="1860448" y="537032"/>
                </a:lnTo>
                <a:lnTo>
                  <a:pt x="1873059" y="522986"/>
                </a:lnTo>
                <a:lnTo>
                  <a:pt x="1893862" y="499821"/>
                </a:lnTo>
                <a:lnTo>
                  <a:pt x="1923097" y="459016"/>
                </a:lnTo>
                <a:lnTo>
                  <a:pt x="1947811" y="414997"/>
                </a:lnTo>
                <a:lnTo>
                  <a:pt x="1967636" y="368134"/>
                </a:lnTo>
                <a:lnTo>
                  <a:pt x="1982241" y="318782"/>
                </a:lnTo>
                <a:lnTo>
                  <a:pt x="1991258" y="267335"/>
                </a:lnTo>
                <a:lnTo>
                  <a:pt x="1994344" y="214160"/>
                </a:lnTo>
                <a:close/>
              </a:path>
              <a:path w="2564765" h="2369820">
                <a:moveTo>
                  <a:pt x="2564346" y="116840"/>
                </a:moveTo>
                <a:lnTo>
                  <a:pt x="2560967" y="83820"/>
                </a:lnTo>
                <a:lnTo>
                  <a:pt x="2551290" y="52070"/>
                </a:lnTo>
                <a:lnTo>
                  <a:pt x="2536012" y="24130"/>
                </a:lnTo>
                <a:lnTo>
                  <a:pt x="2515819" y="0"/>
                </a:lnTo>
                <a:lnTo>
                  <a:pt x="2218055" y="0"/>
                </a:lnTo>
                <a:lnTo>
                  <a:pt x="2230450" y="43180"/>
                </a:lnTo>
                <a:lnTo>
                  <a:pt x="2244204" y="99060"/>
                </a:lnTo>
                <a:lnTo>
                  <a:pt x="2403233" y="99060"/>
                </a:lnTo>
                <a:lnTo>
                  <a:pt x="2407234" y="100330"/>
                </a:lnTo>
                <a:lnTo>
                  <a:pt x="2410637" y="104140"/>
                </a:lnTo>
                <a:lnTo>
                  <a:pt x="2413889" y="107950"/>
                </a:lnTo>
                <a:lnTo>
                  <a:pt x="2415819" y="111760"/>
                </a:lnTo>
                <a:lnTo>
                  <a:pt x="2415819" y="314960"/>
                </a:lnTo>
                <a:lnTo>
                  <a:pt x="2413889" y="318770"/>
                </a:lnTo>
                <a:lnTo>
                  <a:pt x="2410637" y="322580"/>
                </a:lnTo>
                <a:lnTo>
                  <a:pt x="2407234" y="325120"/>
                </a:lnTo>
                <a:lnTo>
                  <a:pt x="2403233" y="327660"/>
                </a:lnTo>
                <a:lnTo>
                  <a:pt x="2244204" y="327660"/>
                </a:lnTo>
                <a:lnTo>
                  <a:pt x="2230450" y="383540"/>
                </a:lnTo>
                <a:lnTo>
                  <a:pt x="2215413" y="436880"/>
                </a:lnTo>
                <a:lnTo>
                  <a:pt x="2196592" y="487680"/>
                </a:lnTo>
                <a:lnTo>
                  <a:pt x="2174125" y="535940"/>
                </a:lnTo>
                <a:lnTo>
                  <a:pt x="2148192" y="582930"/>
                </a:lnTo>
                <a:lnTo>
                  <a:pt x="2118156" y="632460"/>
                </a:lnTo>
                <a:lnTo>
                  <a:pt x="2227046" y="740410"/>
                </a:lnTo>
                <a:lnTo>
                  <a:pt x="2228824" y="742950"/>
                </a:lnTo>
                <a:lnTo>
                  <a:pt x="2230005" y="744220"/>
                </a:lnTo>
                <a:lnTo>
                  <a:pt x="2232228" y="750570"/>
                </a:lnTo>
                <a:lnTo>
                  <a:pt x="2232228" y="755650"/>
                </a:lnTo>
                <a:lnTo>
                  <a:pt x="2231783" y="758190"/>
                </a:lnTo>
                <a:lnTo>
                  <a:pt x="2230005" y="762000"/>
                </a:lnTo>
                <a:lnTo>
                  <a:pt x="2228824" y="763270"/>
                </a:lnTo>
                <a:lnTo>
                  <a:pt x="2227046" y="765810"/>
                </a:lnTo>
                <a:lnTo>
                  <a:pt x="2088273" y="904240"/>
                </a:lnTo>
                <a:lnTo>
                  <a:pt x="2086508" y="905510"/>
                </a:lnTo>
                <a:lnTo>
                  <a:pt x="2084438" y="906780"/>
                </a:lnTo>
                <a:lnTo>
                  <a:pt x="2082355" y="906780"/>
                </a:lnTo>
                <a:lnTo>
                  <a:pt x="2080145" y="908050"/>
                </a:lnTo>
                <a:lnTo>
                  <a:pt x="2075408" y="908050"/>
                </a:lnTo>
                <a:lnTo>
                  <a:pt x="2073186" y="906780"/>
                </a:lnTo>
                <a:lnTo>
                  <a:pt x="2069045" y="905510"/>
                </a:lnTo>
                <a:lnTo>
                  <a:pt x="2067267" y="904240"/>
                </a:lnTo>
                <a:lnTo>
                  <a:pt x="2065350" y="902970"/>
                </a:lnTo>
                <a:lnTo>
                  <a:pt x="1956460" y="793750"/>
                </a:lnTo>
                <a:lnTo>
                  <a:pt x="1906905" y="824230"/>
                </a:lnTo>
                <a:lnTo>
                  <a:pt x="1860194" y="849630"/>
                </a:lnTo>
                <a:lnTo>
                  <a:pt x="1811375" y="872490"/>
                </a:lnTo>
                <a:lnTo>
                  <a:pt x="1760613" y="890270"/>
                </a:lnTo>
                <a:lnTo>
                  <a:pt x="1708073" y="905510"/>
                </a:lnTo>
                <a:lnTo>
                  <a:pt x="1651711" y="919480"/>
                </a:lnTo>
                <a:lnTo>
                  <a:pt x="1651711" y="1078230"/>
                </a:lnTo>
                <a:lnTo>
                  <a:pt x="1649793" y="1082040"/>
                </a:lnTo>
                <a:lnTo>
                  <a:pt x="1646542" y="1085850"/>
                </a:lnTo>
                <a:lnTo>
                  <a:pt x="1643138" y="1089660"/>
                </a:lnTo>
                <a:lnTo>
                  <a:pt x="1639138" y="1090930"/>
                </a:lnTo>
                <a:lnTo>
                  <a:pt x="1435582" y="1090930"/>
                </a:lnTo>
                <a:lnTo>
                  <a:pt x="1431582" y="1089660"/>
                </a:lnTo>
                <a:lnTo>
                  <a:pt x="1428178" y="1085850"/>
                </a:lnTo>
                <a:lnTo>
                  <a:pt x="1424927" y="1082040"/>
                </a:lnTo>
                <a:lnTo>
                  <a:pt x="1422996" y="1078230"/>
                </a:lnTo>
                <a:lnTo>
                  <a:pt x="1422996" y="1041400"/>
                </a:lnTo>
                <a:lnTo>
                  <a:pt x="1422996" y="979170"/>
                </a:lnTo>
                <a:lnTo>
                  <a:pt x="1422996" y="919480"/>
                </a:lnTo>
                <a:lnTo>
                  <a:pt x="1376883" y="908050"/>
                </a:lnTo>
                <a:lnTo>
                  <a:pt x="1366634" y="905510"/>
                </a:lnTo>
                <a:lnTo>
                  <a:pt x="1314107" y="890270"/>
                </a:lnTo>
                <a:lnTo>
                  <a:pt x="1263345" y="872490"/>
                </a:lnTo>
                <a:lnTo>
                  <a:pt x="1214513" y="849630"/>
                </a:lnTo>
                <a:lnTo>
                  <a:pt x="1167803" y="824230"/>
                </a:lnTo>
                <a:lnTo>
                  <a:pt x="1118247" y="793750"/>
                </a:lnTo>
                <a:lnTo>
                  <a:pt x="1007440" y="904240"/>
                </a:lnTo>
                <a:lnTo>
                  <a:pt x="1005662" y="905510"/>
                </a:lnTo>
                <a:lnTo>
                  <a:pt x="1003592" y="906780"/>
                </a:lnTo>
                <a:lnTo>
                  <a:pt x="1001522" y="906780"/>
                </a:lnTo>
                <a:lnTo>
                  <a:pt x="999312" y="908050"/>
                </a:lnTo>
                <a:lnTo>
                  <a:pt x="994575" y="908050"/>
                </a:lnTo>
                <a:lnTo>
                  <a:pt x="992352" y="906780"/>
                </a:lnTo>
                <a:lnTo>
                  <a:pt x="988212" y="905510"/>
                </a:lnTo>
                <a:lnTo>
                  <a:pt x="986434" y="904240"/>
                </a:lnTo>
                <a:lnTo>
                  <a:pt x="984516" y="902970"/>
                </a:lnTo>
                <a:lnTo>
                  <a:pt x="845743" y="763270"/>
                </a:lnTo>
                <a:lnTo>
                  <a:pt x="844562" y="762000"/>
                </a:lnTo>
                <a:lnTo>
                  <a:pt x="843826" y="759460"/>
                </a:lnTo>
                <a:lnTo>
                  <a:pt x="842937" y="758190"/>
                </a:lnTo>
                <a:lnTo>
                  <a:pt x="842492" y="755650"/>
                </a:lnTo>
                <a:lnTo>
                  <a:pt x="842492" y="750570"/>
                </a:lnTo>
                <a:lnTo>
                  <a:pt x="844715" y="744220"/>
                </a:lnTo>
                <a:lnTo>
                  <a:pt x="845896" y="742950"/>
                </a:lnTo>
                <a:lnTo>
                  <a:pt x="847674" y="740410"/>
                </a:lnTo>
                <a:lnTo>
                  <a:pt x="956551" y="632460"/>
                </a:lnTo>
                <a:lnTo>
                  <a:pt x="926515" y="582930"/>
                </a:lnTo>
                <a:lnTo>
                  <a:pt x="900582" y="535940"/>
                </a:lnTo>
                <a:lnTo>
                  <a:pt x="878128" y="487680"/>
                </a:lnTo>
                <a:lnTo>
                  <a:pt x="859307" y="436880"/>
                </a:lnTo>
                <a:lnTo>
                  <a:pt x="844270" y="383540"/>
                </a:lnTo>
                <a:lnTo>
                  <a:pt x="830364" y="327660"/>
                </a:lnTo>
                <a:lnTo>
                  <a:pt x="671334" y="327660"/>
                </a:lnTo>
                <a:lnTo>
                  <a:pt x="667334" y="325120"/>
                </a:lnTo>
                <a:lnTo>
                  <a:pt x="663930" y="322580"/>
                </a:lnTo>
                <a:lnTo>
                  <a:pt x="660679" y="318770"/>
                </a:lnTo>
                <a:lnTo>
                  <a:pt x="658749" y="314960"/>
                </a:lnTo>
                <a:lnTo>
                  <a:pt x="658749" y="128270"/>
                </a:lnTo>
                <a:lnTo>
                  <a:pt x="658749" y="111760"/>
                </a:lnTo>
                <a:lnTo>
                  <a:pt x="660527" y="107950"/>
                </a:lnTo>
                <a:lnTo>
                  <a:pt x="667334" y="100330"/>
                </a:lnTo>
                <a:lnTo>
                  <a:pt x="671334" y="99060"/>
                </a:lnTo>
                <a:lnTo>
                  <a:pt x="830364" y="99060"/>
                </a:lnTo>
                <a:lnTo>
                  <a:pt x="844270" y="43180"/>
                </a:lnTo>
                <a:lnTo>
                  <a:pt x="856665" y="0"/>
                </a:lnTo>
                <a:lnTo>
                  <a:pt x="638822" y="0"/>
                </a:lnTo>
                <a:lnTo>
                  <a:pt x="651217" y="10160"/>
                </a:lnTo>
                <a:lnTo>
                  <a:pt x="663117" y="36830"/>
                </a:lnTo>
                <a:lnTo>
                  <a:pt x="664476" y="64770"/>
                </a:lnTo>
                <a:lnTo>
                  <a:pt x="654469" y="92710"/>
                </a:lnTo>
                <a:lnTo>
                  <a:pt x="661149" y="73837"/>
                </a:lnTo>
                <a:lnTo>
                  <a:pt x="664121" y="65620"/>
                </a:lnTo>
                <a:lnTo>
                  <a:pt x="662762" y="37299"/>
                </a:lnTo>
                <a:lnTo>
                  <a:pt x="650900" y="11557"/>
                </a:lnTo>
                <a:lnTo>
                  <a:pt x="638352" y="0"/>
                </a:lnTo>
                <a:lnTo>
                  <a:pt x="638213" y="0"/>
                </a:lnTo>
                <a:lnTo>
                  <a:pt x="559765" y="0"/>
                </a:lnTo>
                <a:lnTo>
                  <a:pt x="263042" y="0"/>
                </a:lnTo>
                <a:lnTo>
                  <a:pt x="270713" y="1879"/>
                </a:lnTo>
                <a:lnTo>
                  <a:pt x="320586" y="15455"/>
                </a:lnTo>
                <a:lnTo>
                  <a:pt x="369392" y="31457"/>
                </a:lnTo>
                <a:lnTo>
                  <a:pt x="417055" y="49809"/>
                </a:lnTo>
                <a:lnTo>
                  <a:pt x="463524" y="70459"/>
                </a:lnTo>
                <a:lnTo>
                  <a:pt x="508711" y="93332"/>
                </a:lnTo>
                <a:lnTo>
                  <a:pt x="512381" y="95440"/>
                </a:lnTo>
                <a:lnTo>
                  <a:pt x="511556" y="101600"/>
                </a:lnTo>
                <a:lnTo>
                  <a:pt x="511187" y="107950"/>
                </a:lnTo>
                <a:lnTo>
                  <a:pt x="511111" y="309880"/>
                </a:lnTo>
                <a:lnTo>
                  <a:pt x="524167" y="374650"/>
                </a:lnTo>
                <a:lnTo>
                  <a:pt x="559638" y="426720"/>
                </a:lnTo>
                <a:lnTo>
                  <a:pt x="612203" y="462280"/>
                </a:lnTo>
                <a:lnTo>
                  <a:pt x="676656" y="474980"/>
                </a:lnTo>
                <a:lnTo>
                  <a:pt x="716749" y="474980"/>
                </a:lnTo>
                <a:lnTo>
                  <a:pt x="728446" y="509270"/>
                </a:lnTo>
                <a:lnTo>
                  <a:pt x="741527" y="543560"/>
                </a:lnTo>
                <a:lnTo>
                  <a:pt x="755942" y="576580"/>
                </a:lnTo>
                <a:lnTo>
                  <a:pt x="771626" y="608330"/>
                </a:lnTo>
                <a:lnTo>
                  <a:pt x="743369" y="636270"/>
                </a:lnTo>
                <a:lnTo>
                  <a:pt x="713854" y="676910"/>
                </a:lnTo>
                <a:lnTo>
                  <a:pt x="697865" y="721360"/>
                </a:lnTo>
                <a:lnTo>
                  <a:pt x="694982" y="750570"/>
                </a:lnTo>
                <a:lnTo>
                  <a:pt x="695083" y="758190"/>
                </a:lnTo>
                <a:lnTo>
                  <a:pt x="701649" y="800100"/>
                </a:lnTo>
                <a:lnTo>
                  <a:pt x="722236" y="844550"/>
                </a:lnTo>
                <a:lnTo>
                  <a:pt x="880211" y="1007110"/>
                </a:lnTo>
                <a:lnTo>
                  <a:pt x="920216" y="1036320"/>
                </a:lnTo>
                <a:lnTo>
                  <a:pt x="965657" y="1052830"/>
                </a:lnTo>
                <a:lnTo>
                  <a:pt x="981392" y="1055370"/>
                </a:lnTo>
                <a:lnTo>
                  <a:pt x="1013079" y="1055370"/>
                </a:lnTo>
                <a:lnTo>
                  <a:pt x="1059522" y="1043940"/>
                </a:lnTo>
                <a:lnTo>
                  <a:pt x="1101775" y="1018540"/>
                </a:lnTo>
                <a:lnTo>
                  <a:pt x="1142517" y="979170"/>
                </a:lnTo>
                <a:lnTo>
                  <a:pt x="1174623" y="994410"/>
                </a:lnTo>
                <a:lnTo>
                  <a:pt x="1241082" y="1022350"/>
                </a:lnTo>
                <a:lnTo>
                  <a:pt x="1275359" y="1033780"/>
                </a:lnTo>
                <a:lnTo>
                  <a:pt x="1275435" y="1078230"/>
                </a:lnTo>
                <a:lnTo>
                  <a:pt x="1275651" y="1082040"/>
                </a:lnTo>
                <a:lnTo>
                  <a:pt x="1287056" y="1065530"/>
                </a:lnTo>
                <a:lnTo>
                  <a:pt x="1302473" y="1052830"/>
                </a:lnTo>
                <a:lnTo>
                  <a:pt x="1321054" y="1045210"/>
                </a:lnTo>
                <a:lnTo>
                  <a:pt x="1341932" y="1041400"/>
                </a:lnTo>
                <a:lnTo>
                  <a:pt x="1370711" y="1047750"/>
                </a:lnTo>
                <a:lnTo>
                  <a:pt x="1394231" y="1062990"/>
                </a:lnTo>
                <a:lnTo>
                  <a:pt x="1410081" y="1087120"/>
                </a:lnTo>
                <a:lnTo>
                  <a:pt x="1415897" y="1115060"/>
                </a:lnTo>
                <a:lnTo>
                  <a:pt x="1413573" y="1145540"/>
                </a:lnTo>
                <a:lnTo>
                  <a:pt x="1412113" y="1151851"/>
                </a:lnTo>
                <a:lnTo>
                  <a:pt x="1412227" y="1150696"/>
                </a:lnTo>
                <a:lnTo>
                  <a:pt x="1413040" y="1147191"/>
                </a:lnTo>
                <a:lnTo>
                  <a:pt x="1414399" y="1128839"/>
                </a:lnTo>
                <a:lnTo>
                  <a:pt x="1415605" y="1116825"/>
                </a:lnTo>
                <a:lnTo>
                  <a:pt x="1409788" y="1088059"/>
                </a:lnTo>
                <a:lnTo>
                  <a:pt x="1408887" y="1086726"/>
                </a:lnTo>
                <a:lnTo>
                  <a:pt x="1408887" y="1165796"/>
                </a:lnTo>
                <a:lnTo>
                  <a:pt x="1406817" y="1174750"/>
                </a:lnTo>
                <a:lnTo>
                  <a:pt x="1406410" y="1175804"/>
                </a:lnTo>
                <a:lnTo>
                  <a:pt x="1408252" y="1167815"/>
                </a:lnTo>
                <a:lnTo>
                  <a:pt x="1408887" y="1165796"/>
                </a:lnTo>
                <a:lnTo>
                  <a:pt x="1408887" y="1086726"/>
                </a:lnTo>
                <a:lnTo>
                  <a:pt x="1397025" y="1069162"/>
                </a:lnTo>
                <a:lnTo>
                  <a:pt x="1397025" y="1200023"/>
                </a:lnTo>
                <a:lnTo>
                  <a:pt x="1395996" y="1202690"/>
                </a:lnTo>
                <a:lnTo>
                  <a:pt x="1395526" y="1203502"/>
                </a:lnTo>
                <a:lnTo>
                  <a:pt x="1396580" y="1200823"/>
                </a:lnTo>
                <a:lnTo>
                  <a:pt x="1397025" y="1200023"/>
                </a:lnTo>
                <a:lnTo>
                  <a:pt x="1397025" y="1069162"/>
                </a:lnTo>
                <a:lnTo>
                  <a:pt x="1393926" y="1064564"/>
                </a:lnTo>
                <a:lnTo>
                  <a:pt x="1393786" y="1064488"/>
                </a:lnTo>
                <a:lnTo>
                  <a:pt x="1370266" y="1048575"/>
                </a:lnTo>
                <a:lnTo>
                  <a:pt x="1341488" y="1042758"/>
                </a:lnTo>
                <a:lnTo>
                  <a:pt x="1320609" y="1045756"/>
                </a:lnTo>
                <a:lnTo>
                  <a:pt x="1314983" y="1048296"/>
                </a:lnTo>
                <a:lnTo>
                  <a:pt x="1312849" y="1048727"/>
                </a:lnTo>
                <a:lnTo>
                  <a:pt x="1310436" y="1050353"/>
                </a:lnTo>
                <a:lnTo>
                  <a:pt x="1302029" y="1054150"/>
                </a:lnTo>
                <a:lnTo>
                  <a:pt x="1290751" y="1063612"/>
                </a:lnTo>
                <a:lnTo>
                  <a:pt x="1289342" y="1064564"/>
                </a:lnTo>
                <a:lnTo>
                  <a:pt x="1288973" y="1065110"/>
                </a:lnTo>
                <a:lnTo>
                  <a:pt x="1286611" y="1067092"/>
                </a:lnTo>
                <a:lnTo>
                  <a:pt x="1275207" y="1083716"/>
                </a:lnTo>
                <a:lnTo>
                  <a:pt x="1275422" y="1085189"/>
                </a:lnTo>
                <a:lnTo>
                  <a:pt x="1273479" y="1088059"/>
                </a:lnTo>
                <a:lnTo>
                  <a:pt x="1267663" y="1116825"/>
                </a:lnTo>
                <a:lnTo>
                  <a:pt x="1266621" y="1127404"/>
                </a:lnTo>
                <a:lnTo>
                  <a:pt x="1263599" y="1137132"/>
                </a:lnTo>
                <a:lnTo>
                  <a:pt x="1235824" y="1165021"/>
                </a:lnTo>
                <a:lnTo>
                  <a:pt x="1215440" y="1169162"/>
                </a:lnTo>
                <a:lnTo>
                  <a:pt x="1025194" y="1169162"/>
                </a:lnTo>
                <a:lnTo>
                  <a:pt x="1011440" y="1225486"/>
                </a:lnTo>
                <a:lnTo>
                  <a:pt x="997851" y="1275321"/>
                </a:lnTo>
                <a:lnTo>
                  <a:pt x="981837" y="1324089"/>
                </a:lnTo>
                <a:lnTo>
                  <a:pt x="963472" y="1371727"/>
                </a:lnTo>
                <a:lnTo>
                  <a:pt x="942809" y="1418158"/>
                </a:lnTo>
                <a:lnTo>
                  <a:pt x="919911" y="1463306"/>
                </a:lnTo>
                <a:lnTo>
                  <a:pt x="894867" y="1507109"/>
                </a:lnTo>
                <a:lnTo>
                  <a:pt x="864831" y="1556626"/>
                </a:lnTo>
                <a:lnTo>
                  <a:pt x="999312" y="1691005"/>
                </a:lnTo>
                <a:lnTo>
                  <a:pt x="1014691" y="1721167"/>
                </a:lnTo>
                <a:lnTo>
                  <a:pt x="1014691" y="1734477"/>
                </a:lnTo>
                <a:lnTo>
                  <a:pt x="1013358" y="1741271"/>
                </a:lnTo>
                <a:lnTo>
                  <a:pt x="1008329" y="1753692"/>
                </a:lnTo>
                <a:lnTo>
                  <a:pt x="1004633" y="1759458"/>
                </a:lnTo>
                <a:lnTo>
                  <a:pt x="999312" y="1764626"/>
                </a:lnTo>
                <a:lnTo>
                  <a:pt x="810691" y="1953120"/>
                </a:lnTo>
                <a:lnTo>
                  <a:pt x="780503" y="1968487"/>
                </a:lnTo>
                <a:lnTo>
                  <a:pt x="767041" y="1968487"/>
                </a:lnTo>
                <a:lnTo>
                  <a:pt x="760387" y="1967153"/>
                </a:lnTo>
                <a:lnTo>
                  <a:pt x="747966" y="1962137"/>
                </a:lnTo>
                <a:lnTo>
                  <a:pt x="742188" y="1958441"/>
                </a:lnTo>
                <a:lnTo>
                  <a:pt x="695883" y="1912162"/>
                </a:lnTo>
                <a:lnTo>
                  <a:pt x="602386" y="1818741"/>
                </a:lnTo>
                <a:lnTo>
                  <a:pt x="552831" y="1848751"/>
                </a:lnTo>
                <a:lnTo>
                  <a:pt x="509003" y="1873834"/>
                </a:lnTo>
                <a:lnTo>
                  <a:pt x="463816" y="1896719"/>
                </a:lnTo>
                <a:lnTo>
                  <a:pt x="417360" y="1917357"/>
                </a:lnTo>
                <a:lnTo>
                  <a:pt x="369684" y="1935695"/>
                </a:lnTo>
                <a:lnTo>
                  <a:pt x="320878" y="1951672"/>
                </a:lnTo>
                <a:lnTo>
                  <a:pt x="271005" y="1965236"/>
                </a:lnTo>
                <a:lnTo>
                  <a:pt x="214642" y="1978990"/>
                </a:lnTo>
                <a:lnTo>
                  <a:pt x="214630" y="2169249"/>
                </a:lnTo>
                <a:lnTo>
                  <a:pt x="199402" y="2206053"/>
                </a:lnTo>
                <a:lnTo>
                  <a:pt x="162420" y="2221433"/>
                </a:lnTo>
                <a:lnTo>
                  <a:pt x="0" y="2221433"/>
                </a:lnTo>
                <a:lnTo>
                  <a:pt x="0" y="2369261"/>
                </a:lnTo>
                <a:lnTo>
                  <a:pt x="162128" y="2369261"/>
                </a:lnTo>
                <a:lnTo>
                  <a:pt x="202387" y="2365184"/>
                </a:lnTo>
                <a:lnTo>
                  <a:pt x="240017" y="2353513"/>
                </a:lnTo>
                <a:lnTo>
                  <a:pt x="274091" y="2335085"/>
                </a:lnTo>
                <a:lnTo>
                  <a:pt x="303707" y="2310727"/>
                </a:lnTo>
                <a:lnTo>
                  <a:pt x="328104" y="2281199"/>
                </a:lnTo>
                <a:lnTo>
                  <a:pt x="346583" y="2247138"/>
                </a:lnTo>
                <a:lnTo>
                  <a:pt x="358267" y="2209495"/>
                </a:lnTo>
                <a:lnTo>
                  <a:pt x="362280" y="2169249"/>
                </a:lnTo>
                <a:lnTo>
                  <a:pt x="362280" y="2108936"/>
                </a:lnTo>
                <a:lnTo>
                  <a:pt x="362280" y="2093480"/>
                </a:lnTo>
                <a:lnTo>
                  <a:pt x="403123" y="2080590"/>
                </a:lnTo>
                <a:lnTo>
                  <a:pt x="450380" y="2063381"/>
                </a:lnTo>
                <a:lnTo>
                  <a:pt x="496658" y="2044192"/>
                </a:lnTo>
                <a:lnTo>
                  <a:pt x="511911" y="2037080"/>
                </a:lnTo>
                <a:lnTo>
                  <a:pt x="541921" y="2023097"/>
                </a:lnTo>
                <a:lnTo>
                  <a:pt x="578370" y="2004136"/>
                </a:lnTo>
                <a:lnTo>
                  <a:pt x="631977" y="2057781"/>
                </a:lnTo>
                <a:lnTo>
                  <a:pt x="647115" y="2071433"/>
                </a:lnTo>
                <a:lnTo>
                  <a:pt x="680453" y="2093429"/>
                </a:lnTo>
                <a:lnTo>
                  <a:pt x="716597" y="2108085"/>
                </a:lnTo>
                <a:lnTo>
                  <a:pt x="754380" y="2115413"/>
                </a:lnTo>
                <a:lnTo>
                  <a:pt x="773557" y="2116328"/>
                </a:lnTo>
                <a:lnTo>
                  <a:pt x="792721" y="2115413"/>
                </a:lnTo>
                <a:lnTo>
                  <a:pt x="830516" y="2108085"/>
                </a:lnTo>
                <a:lnTo>
                  <a:pt x="866571" y="2093480"/>
                </a:lnTo>
                <a:lnTo>
                  <a:pt x="899985" y="2071433"/>
                </a:lnTo>
                <a:lnTo>
                  <a:pt x="1004481" y="1968487"/>
                </a:lnTo>
                <a:lnTo>
                  <a:pt x="1103757" y="1869300"/>
                </a:lnTo>
                <a:lnTo>
                  <a:pt x="1129322" y="1837956"/>
                </a:lnTo>
                <a:lnTo>
                  <a:pt x="1147686" y="1803069"/>
                </a:lnTo>
                <a:lnTo>
                  <a:pt x="1158671" y="1765998"/>
                </a:lnTo>
                <a:lnTo>
                  <a:pt x="1162329" y="1727822"/>
                </a:lnTo>
                <a:lnTo>
                  <a:pt x="1161415" y="1708658"/>
                </a:lnTo>
                <a:lnTo>
                  <a:pt x="1154099" y="1670900"/>
                </a:lnTo>
                <a:lnTo>
                  <a:pt x="1139431" y="1634782"/>
                </a:lnTo>
                <a:lnTo>
                  <a:pt x="1117422" y="1601470"/>
                </a:lnTo>
                <a:lnTo>
                  <a:pt x="1100937" y="1583537"/>
                </a:lnTo>
                <a:lnTo>
                  <a:pt x="1050188" y="1532826"/>
                </a:lnTo>
                <a:lnTo>
                  <a:pt x="1069187" y="1496352"/>
                </a:lnTo>
                <a:lnTo>
                  <a:pt x="1070787" y="1492910"/>
                </a:lnTo>
                <a:lnTo>
                  <a:pt x="1090307" y="1451127"/>
                </a:lnTo>
                <a:lnTo>
                  <a:pt x="1109497" y="1404874"/>
                </a:lnTo>
                <a:lnTo>
                  <a:pt x="1126718" y="1357655"/>
                </a:lnTo>
                <a:lnTo>
                  <a:pt x="1139621" y="1316850"/>
                </a:lnTo>
                <a:lnTo>
                  <a:pt x="1215440" y="1316850"/>
                </a:lnTo>
                <a:lnTo>
                  <a:pt x="1255725" y="1312773"/>
                </a:lnTo>
                <a:lnTo>
                  <a:pt x="1293393" y="1301102"/>
                </a:lnTo>
                <a:lnTo>
                  <a:pt x="1327467" y="1282674"/>
                </a:lnTo>
                <a:lnTo>
                  <a:pt x="1357020" y="1258303"/>
                </a:lnTo>
                <a:lnTo>
                  <a:pt x="1369733" y="1242923"/>
                </a:lnTo>
                <a:lnTo>
                  <a:pt x="1381429" y="1228775"/>
                </a:lnTo>
                <a:lnTo>
                  <a:pt x="1381734" y="1228204"/>
                </a:lnTo>
                <a:lnTo>
                  <a:pt x="1395590" y="1233170"/>
                </a:lnTo>
                <a:lnTo>
                  <a:pt x="1425409" y="1238250"/>
                </a:lnTo>
                <a:lnTo>
                  <a:pt x="1440903" y="1239520"/>
                </a:lnTo>
                <a:lnTo>
                  <a:pt x="1634705" y="1239520"/>
                </a:lnTo>
                <a:lnTo>
                  <a:pt x="1699018" y="1225550"/>
                </a:lnTo>
                <a:lnTo>
                  <a:pt x="1751571" y="1189990"/>
                </a:lnTo>
                <a:lnTo>
                  <a:pt x="1787042" y="1137920"/>
                </a:lnTo>
                <a:lnTo>
                  <a:pt x="1798345" y="1090930"/>
                </a:lnTo>
                <a:lnTo>
                  <a:pt x="1800098" y="1073150"/>
                </a:lnTo>
                <a:lnTo>
                  <a:pt x="1800098" y="1033780"/>
                </a:lnTo>
                <a:lnTo>
                  <a:pt x="1834311" y="1022350"/>
                </a:lnTo>
                <a:lnTo>
                  <a:pt x="1900809" y="994410"/>
                </a:lnTo>
                <a:lnTo>
                  <a:pt x="1932940" y="979170"/>
                </a:lnTo>
                <a:lnTo>
                  <a:pt x="1961197" y="1007110"/>
                </a:lnTo>
                <a:lnTo>
                  <a:pt x="1973681" y="1018540"/>
                </a:lnTo>
                <a:lnTo>
                  <a:pt x="2015934" y="1043940"/>
                </a:lnTo>
                <a:lnTo>
                  <a:pt x="2062365" y="1055370"/>
                </a:lnTo>
                <a:lnTo>
                  <a:pt x="2094064" y="1055370"/>
                </a:lnTo>
                <a:lnTo>
                  <a:pt x="2140496" y="1043940"/>
                </a:lnTo>
                <a:lnTo>
                  <a:pt x="2182749" y="1018540"/>
                </a:lnTo>
                <a:lnTo>
                  <a:pt x="2223109" y="979170"/>
                </a:lnTo>
                <a:lnTo>
                  <a:pt x="2294064" y="908050"/>
                </a:lnTo>
                <a:lnTo>
                  <a:pt x="2332075" y="869950"/>
                </a:lnTo>
                <a:lnTo>
                  <a:pt x="2361603" y="830580"/>
                </a:lnTo>
                <a:lnTo>
                  <a:pt x="2377592" y="784860"/>
                </a:lnTo>
                <a:lnTo>
                  <a:pt x="2380475" y="750570"/>
                </a:lnTo>
                <a:lnTo>
                  <a:pt x="2379853" y="737870"/>
                </a:lnTo>
                <a:lnTo>
                  <a:pt x="2368473" y="690880"/>
                </a:lnTo>
                <a:lnTo>
                  <a:pt x="2343429" y="648970"/>
                </a:lnTo>
                <a:lnTo>
                  <a:pt x="2303830" y="608330"/>
                </a:lnTo>
                <a:lnTo>
                  <a:pt x="2319578" y="576580"/>
                </a:lnTo>
                <a:lnTo>
                  <a:pt x="2333980" y="543560"/>
                </a:lnTo>
                <a:lnTo>
                  <a:pt x="2347036" y="509270"/>
                </a:lnTo>
                <a:lnTo>
                  <a:pt x="2358707" y="474980"/>
                </a:lnTo>
                <a:lnTo>
                  <a:pt x="2398801" y="474980"/>
                </a:lnTo>
                <a:lnTo>
                  <a:pt x="2463190" y="462280"/>
                </a:lnTo>
                <a:lnTo>
                  <a:pt x="2515819" y="426720"/>
                </a:lnTo>
                <a:lnTo>
                  <a:pt x="2551290" y="374650"/>
                </a:lnTo>
                <a:lnTo>
                  <a:pt x="2564346" y="309880"/>
                </a:lnTo>
                <a:lnTo>
                  <a:pt x="2564346" y="116840"/>
                </a:lnTo>
                <a:close/>
              </a:path>
            </a:pathLst>
          </a:custGeom>
          <a:solidFill>
            <a:srgbClr val="0189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043953" y="0"/>
            <a:ext cx="3244047" cy="23692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687645" y="2835096"/>
            <a:ext cx="11481435" cy="4759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5300"/>
              </a:lnSpc>
              <a:spcBef>
                <a:spcPts val="95"/>
              </a:spcBef>
            </a:pPr>
            <a:r>
              <a:rPr sz="3850" spc="-434" dirty="0">
                <a:solidFill>
                  <a:srgbClr val="FFFFFF"/>
                </a:solidFill>
                <a:latin typeface="Arial Black"/>
                <a:cs typeface="Arial Black"/>
              </a:rPr>
              <a:t>It </a:t>
            </a:r>
            <a:r>
              <a:rPr sz="3850" spc="-345" dirty="0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sz="3850" spc="-155" dirty="0">
                <a:solidFill>
                  <a:srgbClr val="FFFFFF"/>
                </a:solidFill>
                <a:latin typeface="Arial Black"/>
                <a:cs typeface="Arial Black"/>
              </a:rPr>
              <a:t>used </a:t>
            </a:r>
            <a:r>
              <a:rPr sz="3850" spc="-210" dirty="0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sz="3850" spc="-170" dirty="0">
                <a:solidFill>
                  <a:srgbClr val="FFFFFF"/>
                </a:solidFill>
                <a:latin typeface="Arial Black"/>
                <a:cs typeface="Arial Black"/>
              </a:rPr>
              <a:t>input </a:t>
            </a:r>
            <a:r>
              <a:rPr sz="3850" spc="-204" dirty="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sz="3850" spc="-220" dirty="0">
                <a:solidFill>
                  <a:srgbClr val="FFFFFF"/>
                </a:solidFill>
                <a:latin typeface="Arial Black"/>
                <a:cs typeface="Arial Black"/>
              </a:rPr>
              <a:t>single </a:t>
            </a:r>
            <a:r>
              <a:rPr sz="3850" spc="-245" dirty="0">
                <a:solidFill>
                  <a:srgbClr val="FFFFFF"/>
                </a:solidFill>
                <a:latin typeface="Arial Black"/>
                <a:cs typeface="Arial Black"/>
              </a:rPr>
              <a:t>line </a:t>
            </a:r>
            <a:r>
              <a:rPr sz="3850" spc="-385" dirty="0">
                <a:solidFill>
                  <a:srgbClr val="FFFFFF"/>
                </a:solidFill>
                <a:latin typeface="Arial Black"/>
                <a:cs typeface="Arial Black"/>
              </a:rPr>
              <a:t>text </a:t>
            </a:r>
            <a:r>
              <a:rPr sz="3850" spc="-220" dirty="0">
                <a:solidFill>
                  <a:srgbClr val="FFFFFF"/>
                </a:solidFill>
                <a:latin typeface="Arial Black"/>
                <a:cs typeface="Arial Black"/>
              </a:rPr>
              <a:t>entry </a:t>
            </a:r>
            <a:r>
              <a:rPr sz="3850" spc="-130" dirty="0">
                <a:solidFill>
                  <a:srgbClr val="FFFFFF"/>
                </a:solidFill>
                <a:latin typeface="Arial Black"/>
                <a:cs typeface="Arial Black"/>
              </a:rPr>
              <a:t>from  </a:t>
            </a:r>
            <a:r>
              <a:rPr sz="3850" spc="-204" dirty="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sz="3850" spc="-315" dirty="0">
                <a:solidFill>
                  <a:srgbClr val="FFFFFF"/>
                </a:solidFill>
                <a:latin typeface="Arial Black"/>
                <a:cs typeface="Arial Black"/>
              </a:rPr>
              <a:t>user.. </a:t>
            </a:r>
            <a:r>
              <a:rPr sz="3850" spc="-340" dirty="0">
                <a:solidFill>
                  <a:srgbClr val="FFFFFF"/>
                </a:solidFill>
                <a:latin typeface="Arial Black"/>
                <a:cs typeface="Arial Black"/>
              </a:rPr>
              <a:t>For </a:t>
            </a:r>
            <a:r>
              <a:rPr sz="3850" spc="-114" dirty="0">
                <a:solidFill>
                  <a:srgbClr val="FFFFFF"/>
                </a:solidFill>
                <a:latin typeface="Arial Black"/>
                <a:cs typeface="Arial Black"/>
              </a:rPr>
              <a:t>multi-line </a:t>
            </a:r>
            <a:r>
              <a:rPr sz="3850" spc="-385" dirty="0">
                <a:solidFill>
                  <a:srgbClr val="FFFFFF"/>
                </a:solidFill>
                <a:latin typeface="Arial Black"/>
                <a:cs typeface="Arial Black"/>
              </a:rPr>
              <a:t>text </a:t>
            </a:r>
            <a:r>
              <a:rPr sz="3850" spc="-229" dirty="0">
                <a:solidFill>
                  <a:srgbClr val="FFFFFF"/>
                </a:solidFill>
                <a:latin typeface="Arial Black"/>
                <a:cs typeface="Arial Black"/>
              </a:rPr>
              <a:t>input, </a:t>
            </a:r>
            <a:r>
              <a:rPr sz="3850" spc="-484" dirty="0">
                <a:solidFill>
                  <a:srgbClr val="FFFFFF"/>
                </a:solidFill>
                <a:latin typeface="Arial Black"/>
                <a:cs typeface="Arial Black"/>
              </a:rPr>
              <a:t>Text </a:t>
            </a:r>
            <a:r>
              <a:rPr sz="3850" spc="-215" dirty="0">
                <a:solidFill>
                  <a:srgbClr val="FFFFFF"/>
                </a:solidFill>
                <a:latin typeface="Arial Black"/>
                <a:cs typeface="Arial Black"/>
              </a:rPr>
              <a:t>widget </a:t>
            </a:r>
            <a:r>
              <a:rPr sz="3850" spc="-345" dirty="0">
                <a:solidFill>
                  <a:srgbClr val="FFFFFF"/>
                </a:solidFill>
                <a:latin typeface="Arial Black"/>
                <a:cs typeface="Arial Black"/>
              </a:rPr>
              <a:t>is  </a:t>
            </a:r>
            <a:r>
              <a:rPr sz="3850" spc="-220" dirty="0">
                <a:solidFill>
                  <a:srgbClr val="FFFFFF"/>
                </a:solidFill>
                <a:latin typeface="Arial Black"/>
                <a:cs typeface="Arial Black"/>
              </a:rPr>
              <a:t>used.</a:t>
            </a:r>
            <a:endParaRPr sz="3850">
              <a:latin typeface="Arial Black"/>
              <a:cs typeface="Arial Black"/>
            </a:endParaRPr>
          </a:p>
          <a:p>
            <a:pPr marL="1922780" marR="1915160" algn="ctr">
              <a:lnSpc>
                <a:spcPts val="5330"/>
              </a:lnSpc>
              <a:spcBef>
                <a:spcPts val="295"/>
              </a:spcBef>
            </a:pPr>
            <a:r>
              <a:rPr sz="3850" spc="-335" dirty="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sz="3850" spc="-150" dirty="0">
                <a:solidFill>
                  <a:srgbClr val="FFFFFF"/>
                </a:solidFill>
                <a:latin typeface="Arial Black"/>
                <a:cs typeface="Arial Black"/>
              </a:rPr>
              <a:t>general </a:t>
            </a:r>
            <a:r>
              <a:rPr sz="3850" spc="-280" dirty="0">
                <a:solidFill>
                  <a:srgbClr val="FFFFFF"/>
                </a:solidFill>
                <a:latin typeface="Arial Black"/>
                <a:cs typeface="Arial Black"/>
              </a:rPr>
              <a:t>syntax </a:t>
            </a:r>
            <a:r>
              <a:rPr sz="3850" spc="-385" dirty="0">
                <a:solidFill>
                  <a:srgbClr val="FFFFFF"/>
                </a:solidFill>
                <a:latin typeface="Arial Black"/>
                <a:cs typeface="Arial Black"/>
              </a:rPr>
              <a:t>is:  </a:t>
            </a:r>
            <a:r>
              <a:rPr sz="3850" spc="-215" dirty="0">
                <a:solidFill>
                  <a:srgbClr val="FFFFFF"/>
                </a:solidFill>
                <a:latin typeface="Arial Black"/>
                <a:cs typeface="Arial Black"/>
              </a:rPr>
              <a:t>w=Entry(master,</a:t>
            </a:r>
            <a:r>
              <a:rPr sz="3850" spc="-33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850" spc="-100" dirty="0">
                <a:solidFill>
                  <a:srgbClr val="FFFFFF"/>
                </a:solidFill>
                <a:latin typeface="Arial Black"/>
                <a:cs typeface="Arial Black"/>
              </a:rPr>
              <a:t>option=value)</a:t>
            </a:r>
            <a:endParaRPr sz="385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3850" spc="-165" dirty="0">
                <a:solidFill>
                  <a:srgbClr val="FFFFFF"/>
                </a:solidFill>
                <a:latin typeface="Arial Black"/>
                <a:cs typeface="Arial Black"/>
              </a:rPr>
              <a:t>master </a:t>
            </a:r>
            <a:r>
              <a:rPr sz="3850" spc="-345" dirty="0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sz="3850" spc="-204" dirty="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sz="3850" spc="-120" dirty="0">
                <a:solidFill>
                  <a:srgbClr val="FFFFFF"/>
                </a:solidFill>
                <a:latin typeface="Arial Black"/>
                <a:cs typeface="Arial Black"/>
              </a:rPr>
              <a:t>parameter </a:t>
            </a:r>
            <a:r>
              <a:rPr sz="3850" spc="-155" dirty="0">
                <a:solidFill>
                  <a:srgbClr val="FFFFFF"/>
                </a:solidFill>
                <a:latin typeface="Arial Black"/>
                <a:cs typeface="Arial Black"/>
              </a:rPr>
              <a:t>used </a:t>
            </a:r>
            <a:r>
              <a:rPr sz="3850" spc="-210" dirty="0">
                <a:solidFill>
                  <a:srgbClr val="FFFFFF"/>
                </a:solidFill>
                <a:latin typeface="Arial Black"/>
                <a:cs typeface="Arial Black"/>
              </a:rPr>
              <a:t>to represent</a:t>
            </a:r>
            <a:r>
              <a:rPr sz="3850" spc="-6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850" spc="-204" dirty="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endParaRPr sz="385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sz="3850" spc="-140" dirty="0">
                <a:solidFill>
                  <a:srgbClr val="FFFFFF"/>
                </a:solidFill>
                <a:latin typeface="Arial Black"/>
                <a:cs typeface="Arial Black"/>
              </a:rPr>
              <a:t>parent</a:t>
            </a:r>
            <a:r>
              <a:rPr sz="3850" spc="-2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850" spc="-285" dirty="0">
                <a:solidFill>
                  <a:srgbClr val="FFFFFF"/>
                </a:solidFill>
                <a:latin typeface="Arial Black"/>
                <a:cs typeface="Arial Black"/>
              </a:rPr>
              <a:t>window.</a:t>
            </a:r>
            <a:endParaRPr sz="38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A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5858550"/>
            <a:ext cx="3531235" cy="4428490"/>
            <a:chOff x="0" y="5858550"/>
            <a:chExt cx="3531235" cy="4428490"/>
          </a:xfrm>
        </p:grpSpPr>
        <p:sp>
          <p:nvSpPr>
            <p:cNvPr id="4" name="object 4"/>
            <p:cNvSpPr/>
            <p:nvPr/>
          </p:nvSpPr>
          <p:spPr>
            <a:xfrm>
              <a:off x="0" y="6300465"/>
              <a:ext cx="3065780" cy="3986529"/>
            </a:xfrm>
            <a:custGeom>
              <a:avLst/>
              <a:gdLst/>
              <a:ahLst/>
              <a:cxnLst/>
              <a:rect l="l" t="t" r="r" b="b"/>
              <a:pathLst>
                <a:path w="3065780" h="3986529">
                  <a:moveTo>
                    <a:pt x="2409631" y="3986534"/>
                  </a:moveTo>
                  <a:lnTo>
                    <a:pt x="0" y="3986534"/>
                  </a:lnTo>
                  <a:lnTo>
                    <a:pt x="0" y="109825"/>
                  </a:lnTo>
                  <a:lnTo>
                    <a:pt x="54804" y="93205"/>
                  </a:lnTo>
                  <a:lnTo>
                    <a:pt x="110497" y="77785"/>
                  </a:lnTo>
                  <a:lnTo>
                    <a:pt x="166574" y="63746"/>
                  </a:lnTo>
                  <a:lnTo>
                    <a:pt x="222960" y="51079"/>
                  </a:lnTo>
                  <a:lnTo>
                    <a:pt x="279656" y="39798"/>
                  </a:lnTo>
                  <a:lnTo>
                    <a:pt x="336602" y="29908"/>
                  </a:lnTo>
                  <a:lnTo>
                    <a:pt x="393784" y="21425"/>
                  </a:lnTo>
                  <a:lnTo>
                    <a:pt x="451142" y="14355"/>
                  </a:lnTo>
                  <a:lnTo>
                    <a:pt x="508666" y="8687"/>
                  </a:lnTo>
                  <a:lnTo>
                    <a:pt x="566303" y="4430"/>
                  </a:lnTo>
                  <a:lnTo>
                    <a:pt x="624035" y="1590"/>
                  </a:lnTo>
                  <a:lnTo>
                    <a:pt x="681812" y="176"/>
                  </a:lnTo>
                  <a:lnTo>
                    <a:pt x="710715" y="0"/>
                  </a:lnTo>
                  <a:lnTo>
                    <a:pt x="739618" y="176"/>
                  </a:lnTo>
                  <a:lnTo>
                    <a:pt x="797394" y="1590"/>
                  </a:lnTo>
                  <a:lnTo>
                    <a:pt x="855126" y="4430"/>
                  </a:lnTo>
                  <a:lnTo>
                    <a:pt x="912763" y="8687"/>
                  </a:lnTo>
                  <a:lnTo>
                    <a:pt x="970287" y="14355"/>
                  </a:lnTo>
                  <a:lnTo>
                    <a:pt x="1027645" y="21425"/>
                  </a:lnTo>
                  <a:lnTo>
                    <a:pt x="1084827" y="29908"/>
                  </a:lnTo>
                  <a:lnTo>
                    <a:pt x="1141765" y="39798"/>
                  </a:lnTo>
                  <a:lnTo>
                    <a:pt x="1198460" y="51079"/>
                  </a:lnTo>
                  <a:lnTo>
                    <a:pt x="1254847" y="63746"/>
                  </a:lnTo>
                  <a:lnTo>
                    <a:pt x="1310924" y="77785"/>
                  </a:lnTo>
                  <a:lnTo>
                    <a:pt x="1366625" y="93205"/>
                  </a:lnTo>
                  <a:lnTo>
                    <a:pt x="1421940" y="109983"/>
                  </a:lnTo>
                  <a:lnTo>
                    <a:pt x="1476816" y="128113"/>
                  </a:lnTo>
                  <a:lnTo>
                    <a:pt x="1531236" y="147594"/>
                  </a:lnTo>
                  <a:lnTo>
                    <a:pt x="1585162" y="168399"/>
                  </a:lnTo>
                  <a:lnTo>
                    <a:pt x="1638566" y="190518"/>
                  </a:lnTo>
                  <a:lnTo>
                    <a:pt x="1691402" y="213945"/>
                  </a:lnTo>
                  <a:lnTo>
                    <a:pt x="1743656" y="238667"/>
                  </a:lnTo>
                  <a:lnTo>
                    <a:pt x="1795277" y="264656"/>
                  </a:lnTo>
                  <a:lnTo>
                    <a:pt x="1846254" y="291912"/>
                  </a:lnTo>
                  <a:lnTo>
                    <a:pt x="1896541" y="320397"/>
                  </a:lnTo>
                  <a:lnTo>
                    <a:pt x="1946119" y="350115"/>
                  </a:lnTo>
                  <a:lnTo>
                    <a:pt x="1994950" y="381045"/>
                  </a:lnTo>
                  <a:lnTo>
                    <a:pt x="2043011" y="413164"/>
                  </a:lnTo>
                  <a:lnTo>
                    <a:pt x="2090265" y="446451"/>
                  </a:lnTo>
                  <a:lnTo>
                    <a:pt x="2136691" y="480894"/>
                  </a:lnTo>
                  <a:lnTo>
                    <a:pt x="2182253" y="516457"/>
                  </a:lnTo>
                  <a:lnTo>
                    <a:pt x="2226939" y="553138"/>
                  </a:lnTo>
                  <a:lnTo>
                    <a:pt x="2270704" y="590894"/>
                  </a:lnTo>
                  <a:lnTo>
                    <a:pt x="2313526" y="629714"/>
                  </a:lnTo>
                  <a:lnTo>
                    <a:pt x="2355391" y="669570"/>
                  </a:lnTo>
                  <a:lnTo>
                    <a:pt x="2396265" y="710449"/>
                  </a:lnTo>
                  <a:lnTo>
                    <a:pt x="2436113" y="752316"/>
                  </a:lnTo>
                  <a:lnTo>
                    <a:pt x="2474927" y="795154"/>
                  </a:lnTo>
                  <a:lnTo>
                    <a:pt x="2512676" y="838927"/>
                  </a:lnTo>
                  <a:lnTo>
                    <a:pt x="2549351" y="883621"/>
                  </a:lnTo>
                  <a:lnTo>
                    <a:pt x="2584907" y="929191"/>
                  </a:lnTo>
                  <a:lnTo>
                    <a:pt x="2619344" y="975626"/>
                  </a:lnTo>
                  <a:lnTo>
                    <a:pt x="2652624" y="1022888"/>
                  </a:lnTo>
                  <a:lnTo>
                    <a:pt x="2684735" y="1070958"/>
                  </a:lnTo>
                  <a:lnTo>
                    <a:pt x="2715654" y="1119790"/>
                  </a:lnTo>
                  <a:lnTo>
                    <a:pt x="2745375" y="1169376"/>
                  </a:lnTo>
                  <a:lnTo>
                    <a:pt x="2773855" y="1219681"/>
                  </a:lnTo>
                  <a:lnTo>
                    <a:pt x="2801105" y="1270667"/>
                  </a:lnTo>
                  <a:lnTo>
                    <a:pt x="2827090" y="1322297"/>
                  </a:lnTo>
                  <a:lnTo>
                    <a:pt x="2851799" y="1374561"/>
                  </a:lnTo>
                  <a:lnTo>
                    <a:pt x="2875227" y="1427407"/>
                  </a:lnTo>
                  <a:lnTo>
                    <a:pt x="2897345" y="1480820"/>
                  </a:lnTo>
                  <a:lnTo>
                    <a:pt x="2918146" y="1534756"/>
                  </a:lnTo>
                  <a:lnTo>
                    <a:pt x="2937621" y="1589186"/>
                  </a:lnTo>
                  <a:lnTo>
                    <a:pt x="2955742" y="1644072"/>
                  </a:lnTo>
                  <a:lnTo>
                    <a:pt x="2972523" y="1699397"/>
                  </a:lnTo>
                  <a:lnTo>
                    <a:pt x="2987934" y="1755100"/>
                  </a:lnTo>
                  <a:lnTo>
                    <a:pt x="3001979" y="1811187"/>
                  </a:lnTo>
                  <a:lnTo>
                    <a:pt x="3014643" y="1867584"/>
                  </a:lnTo>
                  <a:lnTo>
                    <a:pt x="3025923" y="1924290"/>
                  </a:lnTo>
                  <a:lnTo>
                    <a:pt x="3035811" y="1981246"/>
                  </a:lnTo>
                  <a:lnTo>
                    <a:pt x="3044293" y="2038438"/>
                  </a:lnTo>
                  <a:lnTo>
                    <a:pt x="3051361" y="2095807"/>
                  </a:lnTo>
                  <a:lnTo>
                    <a:pt x="3057028" y="2153341"/>
                  </a:lnTo>
                  <a:lnTo>
                    <a:pt x="3061285" y="2210989"/>
                  </a:lnTo>
                  <a:lnTo>
                    <a:pt x="3064124" y="2268732"/>
                  </a:lnTo>
                  <a:lnTo>
                    <a:pt x="3065537" y="2326518"/>
                  </a:lnTo>
                  <a:lnTo>
                    <a:pt x="3065714" y="2355427"/>
                  </a:lnTo>
                  <a:lnTo>
                    <a:pt x="3065537" y="2384335"/>
                  </a:lnTo>
                  <a:lnTo>
                    <a:pt x="3064124" y="2442121"/>
                  </a:lnTo>
                  <a:lnTo>
                    <a:pt x="3061285" y="2499864"/>
                  </a:lnTo>
                  <a:lnTo>
                    <a:pt x="3057028" y="2557512"/>
                  </a:lnTo>
                  <a:lnTo>
                    <a:pt x="3051361" y="2615046"/>
                  </a:lnTo>
                  <a:lnTo>
                    <a:pt x="3044293" y="2672415"/>
                  </a:lnTo>
                  <a:lnTo>
                    <a:pt x="3035811" y="2729607"/>
                  </a:lnTo>
                  <a:lnTo>
                    <a:pt x="3025923" y="2786555"/>
                  </a:lnTo>
                  <a:lnTo>
                    <a:pt x="3014643" y="2843261"/>
                  </a:lnTo>
                  <a:lnTo>
                    <a:pt x="3001979" y="2899666"/>
                  </a:lnTo>
                  <a:lnTo>
                    <a:pt x="2987934" y="2955753"/>
                  </a:lnTo>
                  <a:lnTo>
                    <a:pt x="2972523" y="3011456"/>
                  </a:lnTo>
                  <a:lnTo>
                    <a:pt x="2955742" y="3066781"/>
                  </a:lnTo>
                  <a:lnTo>
                    <a:pt x="2937621" y="3121667"/>
                  </a:lnTo>
                  <a:lnTo>
                    <a:pt x="2918146" y="3176097"/>
                  </a:lnTo>
                  <a:lnTo>
                    <a:pt x="2897345" y="3230033"/>
                  </a:lnTo>
                  <a:lnTo>
                    <a:pt x="2875227" y="3283446"/>
                  </a:lnTo>
                  <a:lnTo>
                    <a:pt x="2851799" y="3336292"/>
                  </a:lnTo>
                  <a:lnTo>
                    <a:pt x="2827090" y="3388556"/>
                  </a:lnTo>
                  <a:lnTo>
                    <a:pt x="2801105" y="3440186"/>
                  </a:lnTo>
                  <a:lnTo>
                    <a:pt x="2773855" y="3491172"/>
                  </a:lnTo>
                  <a:lnTo>
                    <a:pt x="2745375" y="3541468"/>
                  </a:lnTo>
                  <a:lnTo>
                    <a:pt x="2715654" y="3591055"/>
                  </a:lnTo>
                  <a:lnTo>
                    <a:pt x="2684735" y="3639895"/>
                  </a:lnTo>
                  <a:lnTo>
                    <a:pt x="2652624" y="3687965"/>
                  </a:lnTo>
                  <a:lnTo>
                    <a:pt x="2619344" y="3735227"/>
                  </a:lnTo>
                  <a:lnTo>
                    <a:pt x="2584907" y="3781662"/>
                  </a:lnTo>
                  <a:lnTo>
                    <a:pt x="2549351" y="3827232"/>
                  </a:lnTo>
                  <a:lnTo>
                    <a:pt x="2512676" y="3871926"/>
                  </a:lnTo>
                  <a:lnTo>
                    <a:pt x="2474927" y="3915699"/>
                  </a:lnTo>
                  <a:lnTo>
                    <a:pt x="2436113" y="3958537"/>
                  </a:lnTo>
                  <a:lnTo>
                    <a:pt x="2409631" y="3986534"/>
                  </a:lnTo>
                  <a:close/>
                </a:path>
              </a:pathLst>
            </a:custGeom>
            <a:solidFill>
              <a:srgbClr val="00A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26020" y="7020376"/>
              <a:ext cx="1913889" cy="1651000"/>
            </a:xfrm>
            <a:custGeom>
              <a:avLst/>
              <a:gdLst/>
              <a:ahLst/>
              <a:cxnLst/>
              <a:rect l="l" t="t" r="r" b="b"/>
              <a:pathLst>
                <a:path w="1913889" h="1651000">
                  <a:moveTo>
                    <a:pt x="956808" y="1650597"/>
                  </a:moveTo>
                  <a:lnTo>
                    <a:pt x="689072" y="1264278"/>
                  </a:lnTo>
                  <a:lnTo>
                    <a:pt x="0" y="1264278"/>
                  </a:lnTo>
                  <a:lnTo>
                    <a:pt x="0" y="0"/>
                  </a:lnTo>
                  <a:lnTo>
                    <a:pt x="1913616" y="0"/>
                  </a:lnTo>
                  <a:lnTo>
                    <a:pt x="1913616" y="1264278"/>
                  </a:lnTo>
                  <a:lnTo>
                    <a:pt x="1222344" y="1264278"/>
                  </a:lnTo>
                  <a:lnTo>
                    <a:pt x="956808" y="1650597"/>
                  </a:lnTo>
                  <a:close/>
                </a:path>
              </a:pathLst>
            </a:custGeom>
            <a:solidFill>
              <a:srgbClr val="C69A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26020" y="7020376"/>
              <a:ext cx="274320" cy="1264285"/>
            </a:xfrm>
            <a:custGeom>
              <a:avLst/>
              <a:gdLst/>
              <a:ahLst/>
              <a:cxnLst/>
              <a:rect l="l" t="t" r="r" b="b"/>
              <a:pathLst>
                <a:path w="274319" h="1264284">
                  <a:moveTo>
                    <a:pt x="274313" y="1264278"/>
                  </a:moveTo>
                  <a:lnTo>
                    <a:pt x="0" y="1264278"/>
                  </a:lnTo>
                  <a:lnTo>
                    <a:pt x="0" y="0"/>
                  </a:lnTo>
                  <a:lnTo>
                    <a:pt x="274313" y="0"/>
                  </a:lnTo>
                  <a:lnTo>
                    <a:pt x="274313" y="1264278"/>
                  </a:lnTo>
                  <a:close/>
                </a:path>
              </a:pathLst>
            </a:custGeom>
            <a:solidFill>
              <a:srgbClr val="8F49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77136" y="7288161"/>
              <a:ext cx="1417955" cy="689610"/>
            </a:xfrm>
            <a:custGeom>
              <a:avLst/>
              <a:gdLst/>
              <a:ahLst/>
              <a:cxnLst/>
              <a:rect l="l" t="t" r="r" b="b"/>
              <a:pathLst>
                <a:path w="1417955" h="689609">
                  <a:moveTo>
                    <a:pt x="1417675" y="553135"/>
                  </a:moveTo>
                  <a:lnTo>
                    <a:pt x="0" y="553135"/>
                  </a:lnTo>
                  <a:lnTo>
                    <a:pt x="0" y="689229"/>
                  </a:lnTo>
                  <a:lnTo>
                    <a:pt x="1417675" y="689229"/>
                  </a:lnTo>
                  <a:lnTo>
                    <a:pt x="1417675" y="553135"/>
                  </a:lnTo>
                  <a:close/>
                </a:path>
                <a:path w="1417955" h="689609">
                  <a:moveTo>
                    <a:pt x="1417675" y="276567"/>
                  </a:moveTo>
                  <a:lnTo>
                    <a:pt x="0" y="276567"/>
                  </a:lnTo>
                  <a:lnTo>
                    <a:pt x="0" y="412661"/>
                  </a:lnTo>
                  <a:lnTo>
                    <a:pt x="1417675" y="412661"/>
                  </a:lnTo>
                  <a:lnTo>
                    <a:pt x="1417675" y="276567"/>
                  </a:lnTo>
                  <a:close/>
                </a:path>
                <a:path w="1417955" h="689609">
                  <a:moveTo>
                    <a:pt x="1417675" y="0"/>
                  </a:moveTo>
                  <a:lnTo>
                    <a:pt x="0" y="0"/>
                  </a:lnTo>
                  <a:lnTo>
                    <a:pt x="0" y="136093"/>
                  </a:lnTo>
                  <a:lnTo>
                    <a:pt x="1417675" y="136093"/>
                  </a:lnTo>
                  <a:lnTo>
                    <a:pt x="14176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5858550"/>
              <a:ext cx="1282700" cy="1651000"/>
            </a:xfrm>
            <a:custGeom>
              <a:avLst/>
              <a:gdLst/>
              <a:ahLst/>
              <a:cxnLst/>
              <a:rect l="l" t="t" r="r" b="b"/>
              <a:pathLst>
                <a:path w="1282700" h="1651000">
                  <a:moveTo>
                    <a:pt x="1282687" y="1264278"/>
                  </a:moveTo>
                  <a:lnTo>
                    <a:pt x="0" y="1264278"/>
                  </a:lnTo>
                  <a:lnTo>
                    <a:pt x="0" y="0"/>
                  </a:lnTo>
                  <a:lnTo>
                    <a:pt x="1282687" y="0"/>
                  </a:lnTo>
                  <a:lnTo>
                    <a:pt x="1282687" y="1264278"/>
                  </a:lnTo>
                  <a:close/>
                </a:path>
                <a:path w="1282700" h="1651000">
                  <a:moveTo>
                    <a:pt x="325859" y="1650597"/>
                  </a:moveTo>
                  <a:lnTo>
                    <a:pt x="58123" y="1264278"/>
                  </a:lnTo>
                  <a:lnTo>
                    <a:pt x="591396" y="1264278"/>
                  </a:lnTo>
                  <a:lnTo>
                    <a:pt x="325859" y="1650597"/>
                  </a:lnTo>
                  <a:close/>
                </a:path>
              </a:pathLst>
            </a:custGeom>
            <a:solidFill>
              <a:srgbClr val="D9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6066776"/>
              <a:ext cx="1137920" cy="749300"/>
            </a:xfrm>
            <a:custGeom>
              <a:avLst/>
              <a:gdLst/>
              <a:ahLst/>
              <a:cxnLst/>
              <a:rect l="l" t="t" r="r" b="b"/>
              <a:pathLst>
                <a:path w="1137920" h="749300">
                  <a:moveTo>
                    <a:pt x="272313" y="204812"/>
                  </a:moveTo>
                  <a:lnTo>
                    <a:pt x="86055" y="172034"/>
                  </a:lnTo>
                  <a:lnTo>
                    <a:pt x="7480" y="0"/>
                  </a:lnTo>
                  <a:lnTo>
                    <a:pt x="0" y="14097"/>
                  </a:lnTo>
                  <a:lnTo>
                    <a:pt x="0" y="430009"/>
                  </a:lnTo>
                  <a:lnTo>
                    <a:pt x="159397" y="520014"/>
                  </a:lnTo>
                  <a:lnTo>
                    <a:pt x="133007" y="332727"/>
                  </a:lnTo>
                  <a:lnTo>
                    <a:pt x="272313" y="204812"/>
                  </a:lnTo>
                  <a:close/>
                </a:path>
                <a:path w="1137920" h="749300">
                  <a:moveTo>
                    <a:pt x="1137843" y="612686"/>
                  </a:moveTo>
                  <a:lnTo>
                    <a:pt x="359816" y="612686"/>
                  </a:lnTo>
                  <a:lnTo>
                    <a:pt x="359816" y="748779"/>
                  </a:lnTo>
                  <a:lnTo>
                    <a:pt x="1137843" y="748779"/>
                  </a:lnTo>
                  <a:lnTo>
                    <a:pt x="1137843" y="612686"/>
                  </a:lnTo>
                  <a:close/>
                </a:path>
                <a:path w="1137920" h="749300">
                  <a:moveTo>
                    <a:pt x="1137843" y="336130"/>
                  </a:moveTo>
                  <a:lnTo>
                    <a:pt x="359816" y="336130"/>
                  </a:lnTo>
                  <a:lnTo>
                    <a:pt x="359816" y="472224"/>
                  </a:lnTo>
                  <a:lnTo>
                    <a:pt x="1137843" y="472224"/>
                  </a:lnTo>
                  <a:lnTo>
                    <a:pt x="1137843" y="336130"/>
                  </a:lnTo>
                  <a:close/>
                </a:path>
                <a:path w="1137920" h="749300">
                  <a:moveTo>
                    <a:pt x="1137843" y="59563"/>
                  </a:moveTo>
                  <a:lnTo>
                    <a:pt x="359816" y="59563"/>
                  </a:lnTo>
                  <a:lnTo>
                    <a:pt x="359816" y="195656"/>
                  </a:lnTo>
                  <a:lnTo>
                    <a:pt x="1137843" y="195656"/>
                  </a:lnTo>
                  <a:lnTo>
                    <a:pt x="1137843" y="595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8361666"/>
              <a:ext cx="1759585" cy="1502410"/>
            </a:xfrm>
            <a:custGeom>
              <a:avLst/>
              <a:gdLst/>
              <a:ahLst/>
              <a:cxnLst/>
              <a:rect l="l" t="t" r="r" b="b"/>
              <a:pathLst>
                <a:path w="1759585" h="1502409">
                  <a:moveTo>
                    <a:pt x="115646" y="219887"/>
                  </a:moveTo>
                  <a:lnTo>
                    <a:pt x="109423" y="172554"/>
                  </a:lnTo>
                  <a:lnTo>
                    <a:pt x="94068" y="127368"/>
                  </a:lnTo>
                  <a:lnTo>
                    <a:pt x="74650" y="92646"/>
                  </a:lnTo>
                  <a:lnTo>
                    <a:pt x="50012" y="61404"/>
                  </a:lnTo>
                  <a:lnTo>
                    <a:pt x="20535" y="34671"/>
                  </a:lnTo>
                  <a:lnTo>
                    <a:pt x="0" y="20548"/>
                  </a:lnTo>
                  <a:lnTo>
                    <a:pt x="0" y="435152"/>
                  </a:lnTo>
                  <a:lnTo>
                    <a:pt x="32842" y="410921"/>
                  </a:lnTo>
                  <a:lnTo>
                    <a:pt x="65481" y="376085"/>
                  </a:lnTo>
                  <a:lnTo>
                    <a:pt x="86918" y="342582"/>
                  </a:lnTo>
                  <a:lnTo>
                    <a:pt x="102870" y="306133"/>
                  </a:lnTo>
                  <a:lnTo>
                    <a:pt x="112522" y="267500"/>
                  </a:lnTo>
                  <a:lnTo>
                    <a:pt x="115646" y="235826"/>
                  </a:lnTo>
                  <a:lnTo>
                    <a:pt x="115646" y="219887"/>
                  </a:lnTo>
                  <a:close/>
                </a:path>
                <a:path w="1759585" h="1502409">
                  <a:moveTo>
                    <a:pt x="881240" y="1076693"/>
                  </a:moveTo>
                  <a:lnTo>
                    <a:pt x="456171" y="1076693"/>
                  </a:lnTo>
                  <a:lnTo>
                    <a:pt x="456171" y="1501838"/>
                  </a:lnTo>
                  <a:lnTo>
                    <a:pt x="881240" y="1501838"/>
                  </a:lnTo>
                  <a:lnTo>
                    <a:pt x="881240" y="1076693"/>
                  </a:lnTo>
                  <a:close/>
                </a:path>
                <a:path w="1759585" h="1502409">
                  <a:moveTo>
                    <a:pt x="1759013" y="235381"/>
                  </a:moveTo>
                  <a:lnTo>
                    <a:pt x="1752790" y="188048"/>
                  </a:lnTo>
                  <a:lnTo>
                    <a:pt x="1734032" y="135648"/>
                  </a:lnTo>
                  <a:lnTo>
                    <a:pt x="1708848" y="95123"/>
                  </a:lnTo>
                  <a:lnTo>
                    <a:pt x="1682127" y="65646"/>
                  </a:lnTo>
                  <a:lnTo>
                    <a:pt x="1637423" y="32499"/>
                  </a:lnTo>
                  <a:lnTo>
                    <a:pt x="1593964" y="12776"/>
                  </a:lnTo>
                  <a:lnTo>
                    <a:pt x="1547495" y="1943"/>
                  </a:lnTo>
                  <a:lnTo>
                    <a:pt x="1523669" y="0"/>
                  </a:lnTo>
                  <a:lnTo>
                    <a:pt x="1507731" y="0"/>
                  </a:lnTo>
                  <a:lnTo>
                    <a:pt x="1460411" y="6223"/>
                  </a:lnTo>
                  <a:lnTo>
                    <a:pt x="1408023" y="24980"/>
                  </a:lnTo>
                  <a:lnTo>
                    <a:pt x="1367497" y="50165"/>
                  </a:lnTo>
                  <a:lnTo>
                    <a:pt x="1332674" y="82804"/>
                  </a:lnTo>
                  <a:lnTo>
                    <a:pt x="1304886" y="121615"/>
                  </a:lnTo>
                  <a:lnTo>
                    <a:pt x="1285176" y="165074"/>
                  </a:lnTo>
                  <a:lnTo>
                    <a:pt x="1274330" y="211556"/>
                  </a:lnTo>
                  <a:lnTo>
                    <a:pt x="1272387" y="235381"/>
                  </a:lnTo>
                  <a:lnTo>
                    <a:pt x="1272387" y="251320"/>
                  </a:lnTo>
                  <a:lnTo>
                    <a:pt x="1278610" y="298653"/>
                  </a:lnTo>
                  <a:lnTo>
                    <a:pt x="1297368" y="351040"/>
                  </a:lnTo>
                  <a:lnTo>
                    <a:pt x="1322552" y="391579"/>
                  </a:lnTo>
                  <a:lnTo>
                    <a:pt x="1355191" y="426415"/>
                  </a:lnTo>
                  <a:lnTo>
                    <a:pt x="1393990" y="454202"/>
                  </a:lnTo>
                  <a:lnTo>
                    <a:pt x="1437436" y="473925"/>
                  </a:lnTo>
                  <a:lnTo>
                    <a:pt x="1483918" y="484759"/>
                  </a:lnTo>
                  <a:lnTo>
                    <a:pt x="1507731" y="486702"/>
                  </a:lnTo>
                  <a:lnTo>
                    <a:pt x="1523669" y="486702"/>
                  </a:lnTo>
                  <a:lnTo>
                    <a:pt x="1570990" y="480479"/>
                  </a:lnTo>
                  <a:lnTo>
                    <a:pt x="1623377" y="461721"/>
                  </a:lnTo>
                  <a:lnTo>
                    <a:pt x="1663903" y="436524"/>
                  </a:lnTo>
                  <a:lnTo>
                    <a:pt x="1698739" y="403885"/>
                  </a:lnTo>
                  <a:lnTo>
                    <a:pt x="1726514" y="365086"/>
                  </a:lnTo>
                  <a:lnTo>
                    <a:pt x="1746237" y="321627"/>
                  </a:lnTo>
                  <a:lnTo>
                    <a:pt x="1757070" y="275145"/>
                  </a:lnTo>
                  <a:lnTo>
                    <a:pt x="1759013" y="251320"/>
                  </a:lnTo>
                  <a:lnTo>
                    <a:pt x="1759013" y="235381"/>
                  </a:lnTo>
                  <a:close/>
                </a:path>
              </a:pathLst>
            </a:custGeom>
            <a:solidFill>
              <a:srgbClr val="D8A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7567375"/>
              <a:ext cx="1588770" cy="1943100"/>
            </a:xfrm>
            <a:custGeom>
              <a:avLst/>
              <a:gdLst/>
              <a:ahLst/>
              <a:cxnLst/>
              <a:rect l="l" t="t" r="r" b="b"/>
              <a:pathLst>
                <a:path w="1588770" h="1943100">
                  <a:moveTo>
                    <a:pt x="829506" y="12700"/>
                  </a:moveTo>
                  <a:lnTo>
                    <a:pt x="516370" y="12700"/>
                  </a:lnTo>
                  <a:lnTo>
                    <a:pt x="527453" y="0"/>
                  </a:lnTo>
                  <a:lnTo>
                    <a:pt x="818423" y="0"/>
                  </a:lnTo>
                  <a:lnTo>
                    <a:pt x="829506" y="12700"/>
                  </a:lnTo>
                  <a:close/>
                </a:path>
                <a:path w="1588770" h="1943100">
                  <a:moveTo>
                    <a:pt x="884532" y="25400"/>
                  </a:moveTo>
                  <a:lnTo>
                    <a:pt x="461344" y="25400"/>
                  </a:lnTo>
                  <a:lnTo>
                    <a:pt x="472293" y="12700"/>
                  </a:lnTo>
                  <a:lnTo>
                    <a:pt x="873583" y="12700"/>
                  </a:lnTo>
                  <a:lnTo>
                    <a:pt x="884532" y="25400"/>
                  </a:lnTo>
                  <a:close/>
                </a:path>
                <a:path w="1588770" h="1943100">
                  <a:moveTo>
                    <a:pt x="927998" y="38100"/>
                  </a:moveTo>
                  <a:lnTo>
                    <a:pt x="417878" y="38100"/>
                  </a:lnTo>
                  <a:lnTo>
                    <a:pt x="428690" y="25400"/>
                  </a:lnTo>
                  <a:lnTo>
                    <a:pt x="917186" y="25400"/>
                  </a:lnTo>
                  <a:lnTo>
                    <a:pt x="927998" y="38100"/>
                  </a:lnTo>
                  <a:close/>
                </a:path>
                <a:path w="1588770" h="1943100">
                  <a:moveTo>
                    <a:pt x="970848" y="50800"/>
                  </a:moveTo>
                  <a:lnTo>
                    <a:pt x="375028" y="50800"/>
                  </a:lnTo>
                  <a:lnTo>
                    <a:pt x="385676" y="38100"/>
                  </a:lnTo>
                  <a:lnTo>
                    <a:pt x="960200" y="38100"/>
                  </a:lnTo>
                  <a:lnTo>
                    <a:pt x="970848" y="50800"/>
                  </a:lnTo>
                  <a:close/>
                </a:path>
                <a:path w="1588770" h="1943100">
                  <a:moveTo>
                    <a:pt x="1002520" y="63500"/>
                  </a:moveTo>
                  <a:lnTo>
                    <a:pt x="343349" y="63500"/>
                  </a:lnTo>
                  <a:lnTo>
                    <a:pt x="353859" y="50800"/>
                  </a:lnTo>
                  <a:lnTo>
                    <a:pt x="992014" y="50800"/>
                  </a:lnTo>
                  <a:lnTo>
                    <a:pt x="1002520" y="63500"/>
                  </a:lnTo>
                  <a:close/>
                </a:path>
                <a:path w="1588770" h="1943100">
                  <a:moveTo>
                    <a:pt x="1033749" y="76200"/>
                  </a:moveTo>
                  <a:lnTo>
                    <a:pt x="312126" y="76200"/>
                  </a:lnTo>
                  <a:lnTo>
                    <a:pt x="322482" y="63500"/>
                  </a:lnTo>
                  <a:lnTo>
                    <a:pt x="1023394" y="63500"/>
                  </a:lnTo>
                  <a:lnTo>
                    <a:pt x="1033749" y="76200"/>
                  </a:lnTo>
                  <a:close/>
                </a:path>
                <a:path w="1588770" h="1943100">
                  <a:moveTo>
                    <a:pt x="1064489" y="88900"/>
                  </a:moveTo>
                  <a:lnTo>
                    <a:pt x="281387" y="88900"/>
                  </a:lnTo>
                  <a:lnTo>
                    <a:pt x="291577" y="76200"/>
                  </a:lnTo>
                  <a:lnTo>
                    <a:pt x="1054299" y="76200"/>
                  </a:lnTo>
                  <a:lnTo>
                    <a:pt x="1064489" y="88900"/>
                  </a:lnTo>
                  <a:close/>
                </a:path>
                <a:path w="1588770" h="1943100">
                  <a:moveTo>
                    <a:pt x="1084680" y="101600"/>
                  </a:moveTo>
                  <a:lnTo>
                    <a:pt x="261195" y="101600"/>
                  </a:lnTo>
                  <a:lnTo>
                    <a:pt x="271259" y="88900"/>
                  </a:lnTo>
                  <a:lnTo>
                    <a:pt x="1074617" y="88900"/>
                  </a:lnTo>
                  <a:lnTo>
                    <a:pt x="1084680" y="101600"/>
                  </a:lnTo>
                  <a:close/>
                </a:path>
                <a:path w="1588770" h="1943100">
                  <a:moveTo>
                    <a:pt x="1104622" y="114300"/>
                  </a:moveTo>
                  <a:lnTo>
                    <a:pt x="241254" y="114300"/>
                  </a:lnTo>
                  <a:lnTo>
                    <a:pt x="251194" y="101600"/>
                  </a:lnTo>
                  <a:lnTo>
                    <a:pt x="1094681" y="101600"/>
                  </a:lnTo>
                  <a:lnTo>
                    <a:pt x="1104622" y="114300"/>
                  </a:lnTo>
                  <a:close/>
                </a:path>
                <a:path w="1588770" h="1943100">
                  <a:moveTo>
                    <a:pt x="1134066" y="127000"/>
                  </a:moveTo>
                  <a:lnTo>
                    <a:pt x="211810" y="127000"/>
                  </a:lnTo>
                  <a:lnTo>
                    <a:pt x="221551" y="114300"/>
                  </a:lnTo>
                  <a:lnTo>
                    <a:pt x="1124325" y="114300"/>
                  </a:lnTo>
                  <a:lnTo>
                    <a:pt x="1134066" y="127000"/>
                  </a:lnTo>
                  <a:close/>
                </a:path>
                <a:path w="1588770" h="1943100">
                  <a:moveTo>
                    <a:pt x="1153342" y="139700"/>
                  </a:moveTo>
                  <a:lnTo>
                    <a:pt x="192534" y="139700"/>
                  </a:lnTo>
                  <a:lnTo>
                    <a:pt x="202142" y="127000"/>
                  </a:lnTo>
                  <a:lnTo>
                    <a:pt x="1143734" y="127000"/>
                  </a:lnTo>
                  <a:lnTo>
                    <a:pt x="1153342" y="139700"/>
                  </a:lnTo>
                  <a:close/>
                </a:path>
                <a:path w="1588770" h="1943100">
                  <a:moveTo>
                    <a:pt x="1172330" y="152400"/>
                  </a:moveTo>
                  <a:lnTo>
                    <a:pt x="173546" y="152400"/>
                  </a:lnTo>
                  <a:lnTo>
                    <a:pt x="183001" y="139700"/>
                  </a:lnTo>
                  <a:lnTo>
                    <a:pt x="1162875" y="139700"/>
                  </a:lnTo>
                  <a:lnTo>
                    <a:pt x="1172330" y="152400"/>
                  </a:lnTo>
                  <a:close/>
                </a:path>
                <a:path w="1588770" h="1943100">
                  <a:moveTo>
                    <a:pt x="1200247" y="177800"/>
                  </a:moveTo>
                  <a:lnTo>
                    <a:pt x="145629" y="177800"/>
                  </a:lnTo>
                  <a:lnTo>
                    <a:pt x="154859" y="165100"/>
                  </a:lnTo>
                  <a:lnTo>
                    <a:pt x="164169" y="152400"/>
                  </a:lnTo>
                  <a:lnTo>
                    <a:pt x="1181707" y="152400"/>
                  </a:lnTo>
                  <a:lnTo>
                    <a:pt x="1191017" y="165100"/>
                  </a:lnTo>
                  <a:lnTo>
                    <a:pt x="1200247" y="177800"/>
                  </a:lnTo>
                  <a:close/>
                </a:path>
                <a:path w="1588770" h="1943100">
                  <a:moveTo>
                    <a:pt x="1218462" y="190500"/>
                  </a:moveTo>
                  <a:lnTo>
                    <a:pt x="127413" y="190500"/>
                  </a:lnTo>
                  <a:lnTo>
                    <a:pt x="136481" y="177800"/>
                  </a:lnTo>
                  <a:lnTo>
                    <a:pt x="1209395" y="177800"/>
                  </a:lnTo>
                  <a:lnTo>
                    <a:pt x="1218462" y="190500"/>
                  </a:lnTo>
                  <a:close/>
                </a:path>
                <a:path w="1588770" h="1943100">
                  <a:moveTo>
                    <a:pt x="1236352" y="203200"/>
                  </a:moveTo>
                  <a:lnTo>
                    <a:pt x="109524" y="203200"/>
                  </a:lnTo>
                  <a:lnTo>
                    <a:pt x="118427" y="190500"/>
                  </a:lnTo>
                  <a:lnTo>
                    <a:pt x="1227449" y="190500"/>
                  </a:lnTo>
                  <a:lnTo>
                    <a:pt x="1236352" y="203200"/>
                  </a:lnTo>
                  <a:close/>
                </a:path>
                <a:path w="1588770" h="1943100">
                  <a:moveTo>
                    <a:pt x="1262546" y="228600"/>
                  </a:moveTo>
                  <a:lnTo>
                    <a:pt x="83329" y="228600"/>
                  </a:lnTo>
                  <a:lnTo>
                    <a:pt x="91973" y="215900"/>
                  </a:lnTo>
                  <a:lnTo>
                    <a:pt x="100705" y="203200"/>
                  </a:lnTo>
                  <a:lnTo>
                    <a:pt x="1245171" y="203200"/>
                  </a:lnTo>
                  <a:lnTo>
                    <a:pt x="1253903" y="215900"/>
                  </a:lnTo>
                  <a:lnTo>
                    <a:pt x="1262546" y="228600"/>
                  </a:lnTo>
                  <a:close/>
                </a:path>
                <a:path w="1588770" h="1943100">
                  <a:moveTo>
                    <a:pt x="1279562" y="241300"/>
                  </a:moveTo>
                  <a:lnTo>
                    <a:pt x="66314" y="241300"/>
                  </a:lnTo>
                  <a:lnTo>
                    <a:pt x="74776" y="228600"/>
                  </a:lnTo>
                  <a:lnTo>
                    <a:pt x="1271100" y="228600"/>
                  </a:lnTo>
                  <a:lnTo>
                    <a:pt x="1279562" y="241300"/>
                  </a:lnTo>
                  <a:close/>
                </a:path>
                <a:path w="1588770" h="1943100">
                  <a:moveTo>
                    <a:pt x="1304398" y="266700"/>
                  </a:moveTo>
                  <a:lnTo>
                    <a:pt x="41478" y="266700"/>
                  </a:lnTo>
                  <a:lnTo>
                    <a:pt x="49663" y="254000"/>
                  </a:lnTo>
                  <a:lnTo>
                    <a:pt x="57947" y="241300"/>
                  </a:lnTo>
                  <a:lnTo>
                    <a:pt x="1287929" y="241300"/>
                  </a:lnTo>
                  <a:lnTo>
                    <a:pt x="1296213" y="254000"/>
                  </a:lnTo>
                  <a:lnTo>
                    <a:pt x="1304398" y="266700"/>
                  </a:lnTo>
                  <a:close/>
                </a:path>
                <a:path w="1588770" h="1943100">
                  <a:moveTo>
                    <a:pt x="1328384" y="292100"/>
                  </a:moveTo>
                  <a:lnTo>
                    <a:pt x="17492" y="292100"/>
                  </a:lnTo>
                  <a:lnTo>
                    <a:pt x="25393" y="279400"/>
                  </a:lnTo>
                  <a:lnTo>
                    <a:pt x="33389" y="266700"/>
                  </a:lnTo>
                  <a:lnTo>
                    <a:pt x="1312486" y="266700"/>
                  </a:lnTo>
                  <a:lnTo>
                    <a:pt x="1320483" y="279400"/>
                  </a:lnTo>
                  <a:lnTo>
                    <a:pt x="1328384" y="292100"/>
                  </a:lnTo>
                  <a:close/>
                </a:path>
                <a:path w="1588770" h="1943100">
                  <a:moveTo>
                    <a:pt x="1343884" y="1638300"/>
                  </a:moveTo>
                  <a:lnTo>
                    <a:pt x="1992" y="1638300"/>
                  </a:lnTo>
                  <a:lnTo>
                    <a:pt x="0" y="1625600"/>
                  </a:lnTo>
                  <a:lnTo>
                    <a:pt x="0" y="304800"/>
                  </a:lnTo>
                  <a:lnTo>
                    <a:pt x="1992" y="304800"/>
                  </a:lnTo>
                  <a:lnTo>
                    <a:pt x="9692" y="292100"/>
                  </a:lnTo>
                  <a:lnTo>
                    <a:pt x="1336183" y="292100"/>
                  </a:lnTo>
                  <a:lnTo>
                    <a:pt x="1343884" y="304800"/>
                  </a:lnTo>
                  <a:lnTo>
                    <a:pt x="1351486" y="317500"/>
                  </a:lnTo>
                  <a:lnTo>
                    <a:pt x="1358977" y="317500"/>
                  </a:lnTo>
                  <a:lnTo>
                    <a:pt x="1366369" y="330200"/>
                  </a:lnTo>
                  <a:lnTo>
                    <a:pt x="1373658" y="342900"/>
                  </a:lnTo>
                  <a:lnTo>
                    <a:pt x="1380840" y="355600"/>
                  </a:lnTo>
                  <a:lnTo>
                    <a:pt x="1387915" y="355600"/>
                  </a:lnTo>
                  <a:lnTo>
                    <a:pt x="1394883" y="368300"/>
                  </a:lnTo>
                  <a:lnTo>
                    <a:pt x="1401741" y="381000"/>
                  </a:lnTo>
                  <a:lnTo>
                    <a:pt x="1408485" y="393700"/>
                  </a:lnTo>
                  <a:lnTo>
                    <a:pt x="1415127" y="393700"/>
                  </a:lnTo>
                  <a:lnTo>
                    <a:pt x="1421655" y="406400"/>
                  </a:lnTo>
                  <a:lnTo>
                    <a:pt x="1428072" y="419100"/>
                  </a:lnTo>
                  <a:lnTo>
                    <a:pt x="1434383" y="431800"/>
                  </a:lnTo>
                  <a:lnTo>
                    <a:pt x="1440568" y="431800"/>
                  </a:lnTo>
                  <a:lnTo>
                    <a:pt x="1446635" y="444500"/>
                  </a:lnTo>
                  <a:lnTo>
                    <a:pt x="1452584" y="457200"/>
                  </a:lnTo>
                  <a:lnTo>
                    <a:pt x="1458415" y="469900"/>
                  </a:lnTo>
                  <a:lnTo>
                    <a:pt x="1464140" y="482600"/>
                  </a:lnTo>
                  <a:lnTo>
                    <a:pt x="1469742" y="482600"/>
                  </a:lnTo>
                  <a:lnTo>
                    <a:pt x="1485813" y="520700"/>
                  </a:lnTo>
                  <a:lnTo>
                    <a:pt x="1495921" y="546100"/>
                  </a:lnTo>
                  <a:lnTo>
                    <a:pt x="1500787" y="546100"/>
                  </a:lnTo>
                  <a:lnTo>
                    <a:pt x="1514642" y="584200"/>
                  </a:lnTo>
                  <a:lnTo>
                    <a:pt x="1527347" y="622300"/>
                  </a:lnTo>
                  <a:lnTo>
                    <a:pt x="1531328" y="635000"/>
                  </a:lnTo>
                  <a:lnTo>
                    <a:pt x="1535186" y="635000"/>
                  </a:lnTo>
                  <a:lnTo>
                    <a:pt x="1545952" y="673100"/>
                  </a:lnTo>
                  <a:lnTo>
                    <a:pt x="1555537" y="711200"/>
                  </a:lnTo>
                  <a:lnTo>
                    <a:pt x="1563930" y="749300"/>
                  </a:lnTo>
                  <a:lnTo>
                    <a:pt x="1566462" y="749300"/>
                  </a:lnTo>
                  <a:lnTo>
                    <a:pt x="1573242" y="787400"/>
                  </a:lnTo>
                  <a:lnTo>
                    <a:pt x="1578794" y="825500"/>
                  </a:lnTo>
                  <a:lnTo>
                    <a:pt x="1583129" y="863600"/>
                  </a:lnTo>
                  <a:lnTo>
                    <a:pt x="1586224" y="901700"/>
                  </a:lnTo>
                  <a:lnTo>
                    <a:pt x="1587610" y="927100"/>
                  </a:lnTo>
                  <a:lnTo>
                    <a:pt x="1588089" y="927100"/>
                  </a:lnTo>
                  <a:lnTo>
                    <a:pt x="1588433" y="939800"/>
                  </a:lnTo>
                  <a:lnTo>
                    <a:pt x="1588640" y="952500"/>
                  </a:lnTo>
                  <a:lnTo>
                    <a:pt x="1588640" y="977900"/>
                  </a:lnTo>
                  <a:lnTo>
                    <a:pt x="1587610" y="1016000"/>
                  </a:lnTo>
                  <a:lnTo>
                    <a:pt x="1585327" y="1054100"/>
                  </a:lnTo>
                  <a:lnTo>
                    <a:pt x="1581823" y="1092200"/>
                  </a:lnTo>
                  <a:lnTo>
                    <a:pt x="1577079" y="1130300"/>
                  </a:lnTo>
                  <a:lnTo>
                    <a:pt x="1575228" y="1130300"/>
                  </a:lnTo>
                  <a:lnTo>
                    <a:pt x="1573242" y="1143000"/>
                  </a:lnTo>
                  <a:lnTo>
                    <a:pt x="1566462" y="1181100"/>
                  </a:lnTo>
                  <a:lnTo>
                    <a:pt x="1558467" y="1219200"/>
                  </a:lnTo>
                  <a:lnTo>
                    <a:pt x="1549284" y="1257300"/>
                  </a:lnTo>
                  <a:lnTo>
                    <a:pt x="1545952" y="1270000"/>
                  </a:lnTo>
                  <a:lnTo>
                    <a:pt x="1542493" y="1270000"/>
                  </a:lnTo>
                  <a:lnTo>
                    <a:pt x="1538905" y="1282700"/>
                  </a:lnTo>
                  <a:lnTo>
                    <a:pt x="1527347" y="1320800"/>
                  </a:lnTo>
                  <a:lnTo>
                    <a:pt x="1514642" y="1358900"/>
                  </a:lnTo>
                  <a:lnTo>
                    <a:pt x="1510147" y="1358900"/>
                  </a:lnTo>
                  <a:lnTo>
                    <a:pt x="1505528" y="1371600"/>
                  </a:lnTo>
                  <a:lnTo>
                    <a:pt x="1490928" y="1409700"/>
                  </a:lnTo>
                  <a:lnTo>
                    <a:pt x="1480583" y="1435100"/>
                  </a:lnTo>
                  <a:lnTo>
                    <a:pt x="1475222" y="1435100"/>
                  </a:lnTo>
                  <a:lnTo>
                    <a:pt x="1469742" y="1447800"/>
                  </a:lnTo>
                  <a:lnTo>
                    <a:pt x="1464140" y="1460500"/>
                  </a:lnTo>
                  <a:lnTo>
                    <a:pt x="1458415" y="1473200"/>
                  </a:lnTo>
                  <a:lnTo>
                    <a:pt x="1452584" y="1485900"/>
                  </a:lnTo>
                  <a:lnTo>
                    <a:pt x="1446635" y="1485900"/>
                  </a:lnTo>
                  <a:lnTo>
                    <a:pt x="1440568" y="1498600"/>
                  </a:lnTo>
                  <a:lnTo>
                    <a:pt x="1434383" y="1511300"/>
                  </a:lnTo>
                  <a:lnTo>
                    <a:pt x="1428072" y="1524000"/>
                  </a:lnTo>
                  <a:lnTo>
                    <a:pt x="1421655" y="1536700"/>
                  </a:lnTo>
                  <a:lnTo>
                    <a:pt x="1415127" y="1536700"/>
                  </a:lnTo>
                  <a:lnTo>
                    <a:pt x="1408485" y="1549400"/>
                  </a:lnTo>
                  <a:lnTo>
                    <a:pt x="1401741" y="1562100"/>
                  </a:lnTo>
                  <a:lnTo>
                    <a:pt x="1394883" y="1574800"/>
                  </a:lnTo>
                  <a:lnTo>
                    <a:pt x="1387915" y="1574800"/>
                  </a:lnTo>
                  <a:lnTo>
                    <a:pt x="1380840" y="1587500"/>
                  </a:lnTo>
                  <a:lnTo>
                    <a:pt x="1373658" y="1600200"/>
                  </a:lnTo>
                  <a:lnTo>
                    <a:pt x="1366369" y="1612900"/>
                  </a:lnTo>
                  <a:lnTo>
                    <a:pt x="1358977" y="1612900"/>
                  </a:lnTo>
                  <a:lnTo>
                    <a:pt x="1351486" y="1625600"/>
                  </a:lnTo>
                  <a:lnTo>
                    <a:pt x="1343884" y="1638300"/>
                  </a:lnTo>
                  <a:close/>
                </a:path>
                <a:path w="1588770" h="1943100">
                  <a:moveTo>
                    <a:pt x="1320483" y="1663700"/>
                  </a:moveTo>
                  <a:lnTo>
                    <a:pt x="25393" y="1663700"/>
                  </a:lnTo>
                  <a:lnTo>
                    <a:pt x="17492" y="1651000"/>
                  </a:lnTo>
                  <a:lnTo>
                    <a:pt x="9692" y="1638300"/>
                  </a:lnTo>
                  <a:lnTo>
                    <a:pt x="1336183" y="1638300"/>
                  </a:lnTo>
                  <a:lnTo>
                    <a:pt x="1328384" y="1651000"/>
                  </a:lnTo>
                  <a:lnTo>
                    <a:pt x="1320483" y="1663700"/>
                  </a:lnTo>
                  <a:close/>
                </a:path>
                <a:path w="1588770" h="1943100">
                  <a:moveTo>
                    <a:pt x="1296213" y="1689100"/>
                  </a:moveTo>
                  <a:lnTo>
                    <a:pt x="49663" y="1689100"/>
                  </a:lnTo>
                  <a:lnTo>
                    <a:pt x="41478" y="1676400"/>
                  </a:lnTo>
                  <a:lnTo>
                    <a:pt x="33389" y="1663700"/>
                  </a:lnTo>
                  <a:lnTo>
                    <a:pt x="1312486" y="1663700"/>
                  </a:lnTo>
                  <a:lnTo>
                    <a:pt x="1304398" y="1676400"/>
                  </a:lnTo>
                  <a:lnTo>
                    <a:pt x="1296213" y="1689100"/>
                  </a:lnTo>
                  <a:close/>
                </a:path>
                <a:path w="1588770" h="1943100">
                  <a:moveTo>
                    <a:pt x="1279562" y="1701800"/>
                  </a:moveTo>
                  <a:lnTo>
                    <a:pt x="66314" y="1701800"/>
                  </a:lnTo>
                  <a:lnTo>
                    <a:pt x="57947" y="1689100"/>
                  </a:lnTo>
                  <a:lnTo>
                    <a:pt x="1287929" y="1689100"/>
                  </a:lnTo>
                  <a:lnTo>
                    <a:pt x="1279562" y="1701800"/>
                  </a:lnTo>
                  <a:close/>
                </a:path>
                <a:path w="1588770" h="1943100">
                  <a:moveTo>
                    <a:pt x="1253903" y="1727200"/>
                  </a:moveTo>
                  <a:lnTo>
                    <a:pt x="91973" y="1727200"/>
                  </a:lnTo>
                  <a:lnTo>
                    <a:pt x="83329" y="1714500"/>
                  </a:lnTo>
                  <a:lnTo>
                    <a:pt x="74776" y="1701800"/>
                  </a:lnTo>
                  <a:lnTo>
                    <a:pt x="1271100" y="1701800"/>
                  </a:lnTo>
                  <a:lnTo>
                    <a:pt x="1262546" y="1714500"/>
                  </a:lnTo>
                  <a:lnTo>
                    <a:pt x="1253903" y="1727200"/>
                  </a:lnTo>
                  <a:close/>
                </a:path>
                <a:path w="1588770" h="1943100">
                  <a:moveTo>
                    <a:pt x="1236352" y="1739900"/>
                  </a:moveTo>
                  <a:lnTo>
                    <a:pt x="109524" y="1739900"/>
                  </a:lnTo>
                  <a:lnTo>
                    <a:pt x="100705" y="1727200"/>
                  </a:lnTo>
                  <a:lnTo>
                    <a:pt x="1245171" y="1727200"/>
                  </a:lnTo>
                  <a:lnTo>
                    <a:pt x="1236352" y="1739900"/>
                  </a:lnTo>
                  <a:close/>
                </a:path>
                <a:path w="1588770" h="1943100">
                  <a:moveTo>
                    <a:pt x="1209395" y="1765300"/>
                  </a:moveTo>
                  <a:lnTo>
                    <a:pt x="136481" y="1765300"/>
                  </a:lnTo>
                  <a:lnTo>
                    <a:pt x="127413" y="1752600"/>
                  </a:lnTo>
                  <a:lnTo>
                    <a:pt x="118427" y="1739900"/>
                  </a:lnTo>
                  <a:lnTo>
                    <a:pt x="1227449" y="1739900"/>
                  </a:lnTo>
                  <a:lnTo>
                    <a:pt x="1218462" y="1752600"/>
                  </a:lnTo>
                  <a:lnTo>
                    <a:pt x="1209395" y="1765300"/>
                  </a:lnTo>
                  <a:close/>
                </a:path>
                <a:path w="1588770" h="1943100">
                  <a:moveTo>
                    <a:pt x="1191017" y="1778000"/>
                  </a:moveTo>
                  <a:lnTo>
                    <a:pt x="154859" y="1778000"/>
                  </a:lnTo>
                  <a:lnTo>
                    <a:pt x="145629" y="1765300"/>
                  </a:lnTo>
                  <a:lnTo>
                    <a:pt x="1200247" y="1765300"/>
                  </a:lnTo>
                  <a:lnTo>
                    <a:pt x="1191017" y="1778000"/>
                  </a:lnTo>
                  <a:close/>
                </a:path>
                <a:path w="1588770" h="1943100">
                  <a:moveTo>
                    <a:pt x="1172330" y="1790700"/>
                  </a:moveTo>
                  <a:lnTo>
                    <a:pt x="173546" y="1790700"/>
                  </a:lnTo>
                  <a:lnTo>
                    <a:pt x="164169" y="1778000"/>
                  </a:lnTo>
                  <a:lnTo>
                    <a:pt x="1181707" y="1778000"/>
                  </a:lnTo>
                  <a:lnTo>
                    <a:pt x="1172330" y="1790700"/>
                  </a:lnTo>
                  <a:close/>
                </a:path>
                <a:path w="1588770" h="1943100">
                  <a:moveTo>
                    <a:pt x="1153342" y="1803400"/>
                  </a:moveTo>
                  <a:lnTo>
                    <a:pt x="192534" y="1803400"/>
                  </a:lnTo>
                  <a:lnTo>
                    <a:pt x="183001" y="1790700"/>
                  </a:lnTo>
                  <a:lnTo>
                    <a:pt x="1162875" y="1790700"/>
                  </a:lnTo>
                  <a:lnTo>
                    <a:pt x="1153342" y="1803400"/>
                  </a:lnTo>
                  <a:close/>
                </a:path>
                <a:path w="1588770" h="1943100">
                  <a:moveTo>
                    <a:pt x="1134066" y="1816100"/>
                  </a:moveTo>
                  <a:lnTo>
                    <a:pt x="211810" y="1816100"/>
                  </a:lnTo>
                  <a:lnTo>
                    <a:pt x="202142" y="1803400"/>
                  </a:lnTo>
                  <a:lnTo>
                    <a:pt x="1143734" y="1803400"/>
                  </a:lnTo>
                  <a:lnTo>
                    <a:pt x="1134066" y="1816100"/>
                  </a:lnTo>
                  <a:close/>
                </a:path>
                <a:path w="1588770" h="1943100">
                  <a:moveTo>
                    <a:pt x="1114510" y="1828800"/>
                  </a:moveTo>
                  <a:lnTo>
                    <a:pt x="231366" y="1828800"/>
                  </a:lnTo>
                  <a:lnTo>
                    <a:pt x="221551" y="1816100"/>
                  </a:lnTo>
                  <a:lnTo>
                    <a:pt x="1124325" y="1816100"/>
                  </a:lnTo>
                  <a:lnTo>
                    <a:pt x="1114510" y="1828800"/>
                  </a:lnTo>
                  <a:close/>
                </a:path>
                <a:path w="1588770" h="1943100">
                  <a:moveTo>
                    <a:pt x="1094681" y="1841500"/>
                  </a:moveTo>
                  <a:lnTo>
                    <a:pt x="251194" y="1841500"/>
                  </a:lnTo>
                  <a:lnTo>
                    <a:pt x="241254" y="1828800"/>
                  </a:lnTo>
                  <a:lnTo>
                    <a:pt x="1104622" y="1828800"/>
                  </a:lnTo>
                  <a:lnTo>
                    <a:pt x="1094681" y="1841500"/>
                  </a:lnTo>
                  <a:close/>
                </a:path>
                <a:path w="1588770" h="1943100">
                  <a:moveTo>
                    <a:pt x="1064489" y="1854200"/>
                  </a:moveTo>
                  <a:lnTo>
                    <a:pt x="281387" y="1854200"/>
                  </a:lnTo>
                  <a:lnTo>
                    <a:pt x="271259" y="1841500"/>
                  </a:lnTo>
                  <a:lnTo>
                    <a:pt x="1074617" y="1841500"/>
                  </a:lnTo>
                  <a:lnTo>
                    <a:pt x="1064489" y="1854200"/>
                  </a:lnTo>
                  <a:close/>
                </a:path>
                <a:path w="1588770" h="1943100">
                  <a:moveTo>
                    <a:pt x="1044052" y="1866900"/>
                  </a:moveTo>
                  <a:lnTo>
                    <a:pt x="301824" y="1866900"/>
                  </a:lnTo>
                  <a:lnTo>
                    <a:pt x="291577" y="1854200"/>
                  </a:lnTo>
                  <a:lnTo>
                    <a:pt x="1054299" y="1854200"/>
                  </a:lnTo>
                  <a:lnTo>
                    <a:pt x="1044052" y="1866900"/>
                  </a:lnTo>
                  <a:close/>
                </a:path>
                <a:path w="1588770" h="1943100">
                  <a:moveTo>
                    <a:pt x="1012978" y="1879600"/>
                  </a:moveTo>
                  <a:lnTo>
                    <a:pt x="332890" y="1879600"/>
                  </a:lnTo>
                  <a:lnTo>
                    <a:pt x="322482" y="1866900"/>
                  </a:lnTo>
                  <a:lnTo>
                    <a:pt x="1023394" y="1866900"/>
                  </a:lnTo>
                  <a:lnTo>
                    <a:pt x="1012978" y="1879600"/>
                  </a:lnTo>
                  <a:close/>
                </a:path>
                <a:path w="1588770" h="1943100">
                  <a:moveTo>
                    <a:pt x="981455" y="1892300"/>
                  </a:moveTo>
                  <a:lnTo>
                    <a:pt x="364421" y="1892300"/>
                  </a:lnTo>
                  <a:lnTo>
                    <a:pt x="353859" y="1879600"/>
                  </a:lnTo>
                  <a:lnTo>
                    <a:pt x="992014" y="1879600"/>
                  </a:lnTo>
                  <a:lnTo>
                    <a:pt x="981455" y="1892300"/>
                  </a:lnTo>
                  <a:close/>
                </a:path>
                <a:path w="1588770" h="1943100">
                  <a:moveTo>
                    <a:pt x="949509" y="1905000"/>
                  </a:moveTo>
                  <a:lnTo>
                    <a:pt x="396367" y="1905000"/>
                  </a:lnTo>
                  <a:lnTo>
                    <a:pt x="385676" y="1892300"/>
                  </a:lnTo>
                  <a:lnTo>
                    <a:pt x="960200" y="1892300"/>
                  </a:lnTo>
                  <a:lnTo>
                    <a:pt x="949509" y="1905000"/>
                  </a:lnTo>
                  <a:close/>
                </a:path>
                <a:path w="1588770" h="1943100">
                  <a:moveTo>
                    <a:pt x="906337" y="1917700"/>
                  </a:moveTo>
                  <a:lnTo>
                    <a:pt x="439539" y="1917700"/>
                  </a:lnTo>
                  <a:lnTo>
                    <a:pt x="428690" y="1905000"/>
                  </a:lnTo>
                  <a:lnTo>
                    <a:pt x="917186" y="1905000"/>
                  </a:lnTo>
                  <a:lnTo>
                    <a:pt x="906337" y="1917700"/>
                  </a:lnTo>
                  <a:close/>
                </a:path>
                <a:path w="1588770" h="1943100">
                  <a:moveTo>
                    <a:pt x="851592" y="1930400"/>
                  </a:moveTo>
                  <a:lnTo>
                    <a:pt x="494284" y="1930400"/>
                  </a:lnTo>
                  <a:lnTo>
                    <a:pt x="483272" y="1917700"/>
                  </a:lnTo>
                  <a:lnTo>
                    <a:pt x="862604" y="1917700"/>
                  </a:lnTo>
                  <a:lnTo>
                    <a:pt x="851592" y="1930400"/>
                  </a:lnTo>
                  <a:close/>
                </a:path>
                <a:path w="1588770" h="1943100">
                  <a:moveTo>
                    <a:pt x="785041" y="1943100"/>
                  </a:moveTo>
                  <a:lnTo>
                    <a:pt x="560835" y="1943100"/>
                  </a:lnTo>
                  <a:lnTo>
                    <a:pt x="549688" y="1930400"/>
                  </a:lnTo>
                  <a:lnTo>
                    <a:pt x="796188" y="1930400"/>
                  </a:lnTo>
                  <a:lnTo>
                    <a:pt x="785041" y="1943100"/>
                  </a:lnTo>
                  <a:close/>
                </a:path>
              </a:pathLst>
            </a:custGeom>
            <a:solidFill>
              <a:srgbClr val="F4C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7619008"/>
              <a:ext cx="711200" cy="932815"/>
            </a:xfrm>
            <a:custGeom>
              <a:avLst/>
              <a:gdLst/>
              <a:ahLst/>
              <a:cxnLst/>
              <a:rect l="l" t="t" r="r" b="b"/>
              <a:pathLst>
                <a:path w="711200" h="932815">
                  <a:moveTo>
                    <a:pt x="710717" y="175552"/>
                  </a:moveTo>
                  <a:lnTo>
                    <a:pt x="709015" y="127571"/>
                  </a:lnTo>
                  <a:lnTo>
                    <a:pt x="704100" y="79171"/>
                  </a:lnTo>
                  <a:lnTo>
                    <a:pt x="695820" y="30149"/>
                  </a:lnTo>
                  <a:lnTo>
                    <a:pt x="645972" y="15773"/>
                  </a:lnTo>
                  <a:lnTo>
                    <a:pt x="595210" y="6197"/>
                  </a:lnTo>
                  <a:lnTo>
                    <a:pt x="543560" y="889"/>
                  </a:lnTo>
                  <a:lnTo>
                    <a:pt x="491210" y="0"/>
                  </a:lnTo>
                  <a:lnTo>
                    <a:pt x="438365" y="3670"/>
                  </a:lnTo>
                  <a:lnTo>
                    <a:pt x="385241" y="12052"/>
                  </a:lnTo>
                  <a:lnTo>
                    <a:pt x="340207" y="22974"/>
                  </a:lnTo>
                  <a:lnTo>
                    <a:pt x="296697" y="37033"/>
                  </a:lnTo>
                  <a:lnTo>
                    <a:pt x="254812" y="54114"/>
                  </a:lnTo>
                  <a:lnTo>
                    <a:pt x="214630" y="74066"/>
                  </a:lnTo>
                  <a:lnTo>
                    <a:pt x="176237" y="96761"/>
                  </a:lnTo>
                  <a:lnTo>
                    <a:pt x="139712" y="122059"/>
                  </a:lnTo>
                  <a:lnTo>
                    <a:pt x="105156" y="149821"/>
                  </a:lnTo>
                  <a:lnTo>
                    <a:pt x="72631" y="179920"/>
                  </a:lnTo>
                  <a:lnTo>
                    <a:pt x="61010" y="192265"/>
                  </a:lnTo>
                  <a:lnTo>
                    <a:pt x="29044" y="213207"/>
                  </a:lnTo>
                  <a:lnTo>
                    <a:pt x="0" y="235369"/>
                  </a:lnTo>
                  <a:lnTo>
                    <a:pt x="0" y="266255"/>
                  </a:lnTo>
                  <a:lnTo>
                    <a:pt x="0" y="843762"/>
                  </a:lnTo>
                  <a:lnTo>
                    <a:pt x="0" y="932230"/>
                  </a:lnTo>
                  <a:lnTo>
                    <a:pt x="64681" y="931291"/>
                  </a:lnTo>
                  <a:lnTo>
                    <a:pt x="118173" y="925144"/>
                  </a:lnTo>
                  <a:lnTo>
                    <a:pt x="163220" y="914234"/>
                  </a:lnTo>
                  <a:lnTo>
                    <a:pt x="206730" y="900163"/>
                  </a:lnTo>
                  <a:lnTo>
                    <a:pt x="248615" y="883094"/>
                  </a:lnTo>
                  <a:lnTo>
                    <a:pt x="288785" y="863142"/>
                  </a:lnTo>
                  <a:lnTo>
                    <a:pt x="327177" y="840447"/>
                  </a:lnTo>
                  <a:lnTo>
                    <a:pt x="363702" y="815149"/>
                  </a:lnTo>
                  <a:lnTo>
                    <a:pt x="398259" y="787387"/>
                  </a:lnTo>
                  <a:lnTo>
                    <a:pt x="430784" y="757288"/>
                  </a:lnTo>
                  <a:lnTo>
                    <a:pt x="461175" y="725004"/>
                  </a:lnTo>
                  <a:lnTo>
                    <a:pt x="489356" y="690651"/>
                  </a:lnTo>
                  <a:lnTo>
                    <a:pt x="494322" y="683691"/>
                  </a:lnTo>
                  <a:lnTo>
                    <a:pt x="510413" y="668794"/>
                  </a:lnTo>
                  <a:lnTo>
                    <a:pt x="540804" y="636511"/>
                  </a:lnTo>
                  <a:lnTo>
                    <a:pt x="568985" y="602157"/>
                  </a:lnTo>
                  <a:lnTo>
                    <a:pt x="594880" y="565899"/>
                  </a:lnTo>
                  <a:lnTo>
                    <a:pt x="618388" y="527850"/>
                  </a:lnTo>
                  <a:lnTo>
                    <a:pt x="639432" y="488149"/>
                  </a:lnTo>
                  <a:lnTo>
                    <a:pt x="657936" y="446925"/>
                  </a:lnTo>
                  <a:lnTo>
                    <a:pt x="673798" y="404342"/>
                  </a:lnTo>
                  <a:lnTo>
                    <a:pt x="686955" y="360514"/>
                  </a:lnTo>
                  <a:lnTo>
                    <a:pt x="697306" y="315582"/>
                  </a:lnTo>
                  <a:lnTo>
                    <a:pt x="704773" y="269697"/>
                  </a:lnTo>
                  <a:lnTo>
                    <a:pt x="709269" y="222961"/>
                  </a:lnTo>
                  <a:lnTo>
                    <a:pt x="710717" y="175552"/>
                  </a:lnTo>
                  <a:close/>
                </a:path>
              </a:pathLst>
            </a:custGeom>
            <a:solidFill>
              <a:srgbClr val="E745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93053"/>
              <a:ext cx="1581150" cy="494030"/>
            </a:xfrm>
            <a:custGeom>
              <a:avLst/>
              <a:gdLst/>
              <a:ahLst/>
              <a:cxnLst/>
              <a:rect l="l" t="t" r="r" b="b"/>
              <a:pathLst>
                <a:path w="1581150" h="494029">
                  <a:moveTo>
                    <a:pt x="1581100" y="493946"/>
                  </a:moveTo>
                  <a:lnTo>
                    <a:pt x="0" y="493946"/>
                  </a:lnTo>
                  <a:lnTo>
                    <a:pt x="0" y="91082"/>
                  </a:lnTo>
                  <a:lnTo>
                    <a:pt x="39511" y="67016"/>
                  </a:lnTo>
                  <a:lnTo>
                    <a:pt x="79284" y="47220"/>
                  </a:lnTo>
                  <a:lnTo>
                    <a:pt x="120819" y="30656"/>
                  </a:lnTo>
                  <a:lnTo>
                    <a:pt x="163953" y="17489"/>
                  </a:lnTo>
                  <a:lnTo>
                    <a:pt x="208522" y="7881"/>
                  </a:lnTo>
                  <a:lnTo>
                    <a:pt x="254365" y="1997"/>
                  </a:lnTo>
                  <a:lnTo>
                    <a:pt x="301316" y="0"/>
                  </a:lnTo>
                  <a:lnTo>
                    <a:pt x="1000304" y="0"/>
                  </a:lnTo>
                  <a:lnTo>
                    <a:pt x="1048560" y="1950"/>
                  </a:lnTo>
                  <a:lnTo>
                    <a:pt x="1095742" y="7702"/>
                  </a:lnTo>
                  <a:lnTo>
                    <a:pt x="1141698" y="17103"/>
                  </a:lnTo>
                  <a:lnTo>
                    <a:pt x="1186277" y="30002"/>
                  </a:lnTo>
                  <a:lnTo>
                    <a:pt x="1229328" y="46247"/>
                  </a:lnTo>
                  <a:lnTo>
                    <a:pt x="1270698" y="65687"/>
                  </a:lnTo>
                  <a:lnTo>
                    <a:pt x="1310238" y="88171"/>
                  </a:lnTo>
                  <a:lnTo>
                    <a:pt x="1347794" y="113546"/>
                  </a:lnTo>
                  <a:lnTo>
                    <a:pt x="1383217" y="141662"/>
                  </a:lnTo>
                  <a:lnTo>
                    <a:pt x="1416353" y="172368"/>
                  </a:lnTo>
                  <a:lnTo>
                    <a:pt x="1447053" y="205510"/>
                  </a:lnTo>
                  <a:lnTo>
                    <a:pt x="1475164" y="240939"/>
                  </a:lnTo>
                  <a:lnTo>
                    <a:pt x="1500535" y="278502"/>
                  </a:lnTo>
                  <a:lnTo>
                    <a:pt x="1523014" y="318049"/>
                  </a:lnTo>
                  <a:lnTo>
                    <a:pt x="1542451" y="359427"/>
                  </a:lnTo>
                  <a:lnTo>
                    <a:pt x="1558693" y="402486"/>
                  </a:lnTo>
                  <a:lnTo>
                    <a:pt x="1571590" y="447073"/>
                  </a:lnTo>
                  <a:lnTo>
                    <a:pt x="1580989" y="493038"/>
                  </a:lnTo>
                  <a:lnTo>
                    <a:pt x="1581100" y="493946"/>
                  </a:lnTo>
                  <a:close/>
                </a:path>
              </a:pathLst>
            </a:custGeom>
            <a:solidFill>
              <a:srgbClr val="0442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1336" y="9793073"/>
              <a:ext cx="741045" cy="494030"/>
            </a:xfrm>
            <a:custGeom>
              <a:avLst/>
              <a:gdLst/>
              <a:ahLst/>
              <a:cxnLst/>
              <a:rect l="l" t="t" r="r" b="b"/>
              <a:pathLst>
                <a:path w="741044" h="494029">
                  <a:moveTo>
                    <a:pt x="606543" y="493926"/>
                  </a:moveTo>
                  <a:lnTo>
                    <a:pt x="132282" y="493926"/>
                  </a:lnTo>
                  <a:lnTo>
                    <a:pt x="0" y="0"/>
                  </a:lnTo>
                  <a:lnTo>
                    <a:pt x="740691" y="1629"/>
                  </a:lnTo>
                  <a:lnTo>
                    <a:pt x="606543" y="4939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67538" y="9793084"/>
              <a:ext cx="810895" cy="379730"/>
            </a:xfrm>
            <a:custGeom>
              <a:avLst/>
              <a:gdLst/>
              <a:ahLst/>
              <a:cxnLst/>
              <a:rect l="l" t="t" r="r" b="b"/>
              <a:pathLst>
                <a:path w="810894" h="379729">
                  <a:moveTo>
                    <a:pt x="810806" y="0"/>
                  </a:moveTo>
                  <a:lnTo>
                    <a:pt x="438086" y="0"/>
                  </a:lnTo>
                  <a:lnTo>
                    <a:pt x="372719" y="0"/>
                  </a:lnTo>
                  <a:lnTo>
                    <a:pt x="0" y="0"/>
                  </a:lnTo>
                  <a:lnTo>
                    <a:pt x="219036" y="379437"/>
                  </a:lnTo>
                  <a:lnTo>
                    <a:pt x="405396" y="56616"/>
                  </a:lnTo>
                  <a:lnTo>
                    <a:pt x="591769" y="379437"/>
                  </a:lnTo>
                  <a:lnTo>
                    <a:pt x="810806" y="0"/>
                  </a:lnTo>
                  <a:close/>
                </a:path>
              </a:pathLst>
            </a:custGeom>
            <a:solidFill>
              <a:srgbClr val="B6D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8264" y="7567394"/>
              <a:ext cx="1340485" cy="1089025"/>
            </a:xfrm>
            <a:custGeom>
              <a:avLst/>
              <a:gdLst/>
              <a:ahLst/>
              <a:cxnLst/>
              <a:rect l="l" t="t" r="r" b="b"/>
              <a:pathLst>
                <a:path w="1340485" h="1089025">
                  <a:moveTo>
                    <a:pt x="915732" y="1088497"/>
                  </a:moveTo>
                  <a:lnTo>
                    <a:pt x="868607" y="1087228"/>
                  </a:lnTo>
                  <a:lnTo>
                    <a:pt x="822100" y="1083460"/>
                  </a:lnTo>
                  <a:lnTo>
                    <a:pt x="776270" y="1077255"/>
                  </a:lnTo>
                  <a:lnTo>
                    <a:pt x="731173" y="1068675"/>
                  </a:lnTo>
                  <a:lnTo>
                    <a:pt x="686867" y="1057780"/>
                  </a:lnTo>
                  <a:lnTo>
                    <a:pt x="643410" y="1044633"/>
                  </a:lnTo>
                  <a:lnTo>
                    <a:pt x="600860" y="1029293"/>
                  </a:lnTo>
                  <a:lnTo>
                    <a:pt x="559273" y="1011823"/>
                  </a:lnTo>
                  <a:lnTo>
                    <a:pt x="518708" y="992284"/>
                  </a:lnTo>
                  <a:lnTo>
                    <a:pt x="479222" y="970738"/>
                  </a:lnTo>
                  <a:lnTo>
                    <a:pt x="440872" y="947245"/>
                  </a:lnTo>
                  <a:lnTo>
                    <a:pt x="403716" y="921866"/>
                  </a:lnTo>
                  <a:lnTo>
                    <a:pt x="367812" y="894664"/>
                  </a:lnTo>
                  <a:lnTo>
                    <a:pt x="333217" y="865699"/>
                  </a:lnTo>
                  <a:lnTo>
                    <a:pt x="299989" y="835033"/>
                  </a:lnTo>
                  <a:lnTo>
                    <a:pt x="268184" y="802727"/>
                  </a:lnTo>
                  <a:lnTo>
                    <a:pt x="237862" y="768842"/>
                  </a:lnTo>
                  <a:lnTo>
                    <a:pt x="209079" y="733440"/>
                  </a:lnTo>
                  <a:lnTo>
                    <a:pt x="181892" y="696582"/>
                  </a:lnTo>
                  <a:lnTo>
                    <a:pt x="156360" y="658329"/>
                  </a:lnTo>
                  <a:lnTo>
                    <a:pt x="132540" y="618743"/>
                  </a:lnTo>
                  <a:lnTo>
                    <a:pt x="110489" y="577884"/>
                  </a:lnTo>
                  <a:lnTo>
                    <a:pt x="90266" y="535815"/>
                  </a:lnTo>
                  <a:lnTo>
                    <a:pt x="71926" y="492596"/>
                  </a:lnTo>
                  <a:lnTo>
                    <a:pt x="55529" y="448289"/>
                  </a:lnTo>
                  <a:lnTo>
                    <a:pt x="41132" y="402955"/>
                  </a:lnTo>
                  <a:lnTo>
                    <a:pt x="28791" y="356656"/>
                  </a:lnTo>
                  <a:lnTo>
                    <a:pt x="18566" y="309452"/>
                  </a:lnTo>
                  <a:lnTo>
                    <a:pt x="10512" y="261405"/>
                  </a:lnTo>
                  <a:lnTo>
                    <a:pt x="4688" y="212577"/>
                  </a:lnTo>
                  <a:lnTo>
                    <a:pt x="1152" y="163028"/>
                  </a:lnTo>
                  <a:lnTo>
                    <a:pt x="0" y="111288"/>
                  </a:lnTo>
                  <a:lnTo>
                    <a:pt x="42953" y="88790"/>
                  </a:lnTo>
                  <a:lnTo>
                    <a:pt x="87129" y="68637"/>
                  </a:lnTo>
                  <a:lnTo>
                    <a:pt x="132457" y="50910"/>
                  </a:lnTo>
                  <a:lnTo>
                    <a:pt x="178867" y="35689"/>
                  </a:lnTo>
                  <a:lnTo>
                    <a:pt x="226288" y="23056"/>
                  </a:lnTo>
                  <a:lnTo>
                    <a:pt x="274650" y="13089"/>
                  </a:lnTo>
                  <a:lnTo>
                    <a:pt x="323881" y="5871"/>
                  </a:lnTo>
                  <a:lnTo>
                    <a:pt x="373913" y="1481"/>
                  </a:lnTo>
                  <a:lnTo>
                    <a:pt x="424674" y="0"/>
                  </a:lnTo>
                  <a:lnTo>
                    <a:pt x="471799" y="1269"/>
                  </a:lnTo>
                  <a:lnTo>
                    <a:pt x="518306" y="5037"/>
                  </a:lnTo>
                  <a:lnTo>
                    <a:pt x="564136" y="11241"/>
                  </a:lnTo>
                  <a:lnTo>
                    <a:pt x="609233" y="19821"/>
                  </a:lnTo>
                  <a:lnTo>
                    <a:pt x="653539" y="30715"/>
                  </a:lnTo>
                  <a:lnTo>
                    <a:pt x="696996" y="43863"/>
                  </a:lnTo>
                  <a:lnTo>
                    <a:pt x="739546" y="59201"/>
                  </a:lnTo>
                  <a:lnTo>
                    <a:pt x="781133" y="76671"/>
                  </a:lnTo>
                  <a:lnTo>
                    <a:pt x="821698" y="96209"/>
                  </a:lnTo>
                  <a:lnTo>
                    <a:pt x="861184" y="117755"/>
                  </a:lnTo>
                  <a:lnTo>
                    <a:pt x="899534" y="141248"/>
                  </a:lnTo>
                  <a:lnTo>
                    <a:pt x="936690" y="166626"/>
                  </a:lnTo>
                  <a:lnTo>
                    <a:pt x="972594" y="193827"/>
                  </a:lnTo>
                  <a:lnTo>
                    <a:pt x="1007189" y="222791"/>
                  </a:lnTo>
                  <a:lnTo>
                    <a:pt x="1040417" y="253457"/>
                  </a:lnTo>
                  <a:lnTo>
                    <a:pt x="1072222" y="285763"/>
                  </a:lnTo>
                  <a:lnTo>
                    <a:pt x="1102544" y="319647"/>
                  </a:lnTo>
                  <a:lnTo>
                    <a:pt x="1131327" y="355049"/>
                  </a:lnTo>
                  <a:lnTo>
                    <a:pt x="1158514" y="391906"/>
                  </a:lnTo>
                  <a:lnTo>
                    <a:pt x="1184046" y="430159"/>
                  </a:lnTo>
                  <a:lnTo>
                    <a:pt x="1207866" y="469745"/>
                  </a:lnTo>
                  <a:lnTo>
                    <a:pt x="1229917" y="510604"/>
                  </a:lnTo>
                  <a:lnTo>
                    <a:pt x="1250140" y="552673"/>
                  </a:lnTo>
                  <a:lnTo>
                    <a:pt x="1268480" y="595892"/>
                  </a:lnTo>
                  <a:lnTo>
                    <a:pt x="1284877" y="640200"/>
                  </a:lnTo>
                  <a:lnTo>
                    <a:pt x="1299274" y="685534"/>
                  </a:lnTo>
                  <a:lnTo>
                    <a:pt x="1311615" y="731834"/>
                  </a:lnTo>
                  <a:lnTo>
                    <a:pt x="1321840" y="779039"/>
                  </a:lnTo>
                  <a:lnTo>
                    <a:pt x="1329894" y="827087"/>
                  </a:lnTo>
                  <a:lnTo>
                    <a:pt x="1335718" y="875917"/>
                  </a:lnTo>
                  <a:lnTo>
                    <a:pt x="1339254" y="925467"/>
                  </a:lnTo>
                  <a:lnTo>
                    <a:pt x="1340406" y="977209"/>
                  </a:lnTo>
                  <a:lnTo>
                    <a:pt x="1297453" y="999712"/>
                  </a:lnTo>
                  <a:lnTo>
                    <a:pt x="1253277" y="1019868"/>
                  </a:lnTo>
                  <a:lnTo>
                    <a:pt x="1207949" y="1037596"/>
                  </a:lnTo>
                  <a:lnTo>
                    <a:pt x="1161539" y="1052815"/>
                  </a:lnTo>
                  <a:lnTo>
                    <a:pt x="1114118" y="1065448"/>
                  </a:lnTo>
                  <a:lnTo>
                    <a:pt x="1065756" y="1075412"/>
                  </a:lnTo>
                  <a:lnTo>
                    <a:pt x="1016525" y="1082628"/>
                  </a:lnTo>
                  <a:lnTo>
                    <a:pt x="966493" y="1087017"/>
                  </a:lnTo>
                  <a:lnTo>
                    <a:pt x="915732" y="1088497"/>
                  </a:lnTo>
                  <a:close/>
                </a:path>
              </a:pathLst>
            </a:custGeom>
            <a:solidFill>
              <a:srgbClr val="F186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77170" y="9134281"/>
              <a:ext cx="1854200" cy="1153160"/>
            </a:xfrm>
            <a:custGeom>
              <a:avLst/>
              <a:gdLst/>
              <a:ahLst/>
              <a:cxnLst/>
              <a:rect l="l" t="t" r="r" b="b"/>
              <a:pathLst>
                <a:path w="1854200" h="1153159">
                  <a:moveTo>
                    <a:pt x="1357072" y="1152717"/>
                  </a:moveTo>
                  <a:lnTo>
                    <a:pt x="496852" y="1152717"/>
                  </a:lnTo>
                  <a:lnTo>
                    <a:pt x="117309" y="741879"/>
                  </a:lnTo>
                  <a:lnTo>
                    <a:pt x="86538" y="704750"/>
                  </a:lnTo>
                  <a:lnTo>
                    <a:pt x="60464" y="665326"/>
                  </a:lnTo>
                  <a:lnTo>
                    <a:pt x="39069" y="623988"/>
                  </a:lnTo>
                  <a:lnTo>
                    <a:pt x="22341" y="581118"/>
                  </a:lnTo>
                  <a:lnTo>
                    <a:pt x="10263" y="537096"/>
                  </a:lnTo>
                  <a:lnTo>
                    <a:pt x="2821" y="492303"/>
                  </a:lnTo>
                  <a:lnTo>
                    <a:pt x="0" y="447120"/>
                  </a:lnTo>
                  <a:lnTo>
                    <a:pt x="1784" y="401928"/>
                  </a:lnTo>
                  <a:lnTo>
                    <a:pt x="8158" y="357108"/>
                  </a:lnTo>
                  <a:lnTo>
                    <a:pt x="19109" y="313041"/>
                  </a:lnTo>
                  <a:lnTo>
                    <a:pt x="34620" y="270107"/>
                  </a:lnTo>
                  <a:lnTo>
                    <a:pt x="54676" y="228689"/>
                  </a:lnTo>
                  <a:lnTo>
                    <a:pt x="79264" y="189166"/>
                  </a:lnTo>
                  <a:lnTo>
                    <a:pt x="108366" y="151919"/>
                  </a:lnTo>
                  <a:lnTo>
                    <a:pt x="141970" y="117330"/>
                  </a:lnTo>
                  <a:lnTo>
                    <a:pt x="179092" y="86554"/>
                  </a:lnTo>
                  <a:lnTo>
                    <a:pt x="218509" y="60475"/>
                  </a:lnTo>
                  <a:lnTo>
                    <a:pt x="259839" y="39076"/>
                  </a:lnTo>
                  <a:lnTo>
                    <a:pt x="302702" y="22345"/>
                  </a:lnTo>
                  <a:lnTo>
                    <a:pt x="346716" y="10265"/>
                  </a:lnTo>
                  <a:lnTo>
                    <a:pt x="391501" y="2822"/>
                  </a:lnTo>
                  <a:lnTo>
                    <a:pt x="436676" y="0"/>
                  </a:lnTo>
                  <a:lnTo>
                    <a:pt x="481859" y="1784"/>
                  </a:lnTo>
                  <a:lnTo>
                    <a:pt x="526671" y="8160"/>
                  </a:lnTo>
                  <a:lnTo>
                    <a:pt x="570730" y="19112"/>
                  </a:lnTo>
                  <a:lnTo>
                    <a:pt x="613656" y="34626"/>
                  </a:lnTo>
                  <a:lnTo>
                    <a:pt x="655067" y="54686"/>
                  </a:lnTo>
                  <a:lnTo>
                    <a:pt x="694583" y="79278"/>
                  </a:lnTo>
                  <a:lnTo>
                    <a:pt x="731823" y="108386"/>
                  </a:lnTo>
                  <a:lnTo>
                    <a:pt x="766405" y="141996"/>
                  </a:lnTo>
                  <a:lnTo>
                    <a:pt x="926976" y="315792"/>
                  </a:lnTo>
                  <a:lnTo>
                    <a:pt x="1087547" y="141996"/>
                  </a:lnTo>
                  <a:lnTo>
                    <a:pt x="1122126" y="108386"/>
                  </a:lnTo>
                  <a:lnTo>
                    <a:pt x="1159363" y="79278"/>
                  </a:lnTo>
                  <a:lnTo>
                    <a:pt x="1198878" y="54686"/>
                  </a:lnTo>
                  <a:lnTo>
                    <a:pt x="1240288" y="34626"/>
                  </a:lnTo>
                  <a:lnTo>
                    <a:pt x="1283213" y="19112"/>
                  </a:lnTo>
                  <a:lnTo>
                    <a:pt x="1327271" y="8160"/>
                  </a:lnTo>
                  <a:lnTo>
                    <a:pt x="1372083" y="1784"/>
                  </a:lnTo>
                  <a:lnTo>
                    <a:pt x="1417267" y="0"/>
                  </a:lnTo>
                  <a:lnTo>
                    <a:pt x="1462442" y="2822"/>
                  </a:lnTo>
                  <a:lnTo>
                    <a:pt x="1507226" y="10265"/>
                  </a:lnTo>
                  <a:lnTo>
                    <a:pt x="1551240" y="22345"/>
                  </a:lnTo>
                  <a:lnTo>
                    <a:pt x="1594101" y="39076"/>
                  </a:lnTo>
                  <a:lnTo>
                    <a:pt x="1635429" y="60475"/>
                  </a:lnTo>
                  <a:lnTo>
                    <a:pt x="1674844" y="86554"/>
                  </a:lnTo>
                  <a:lnTo>
                    <a:pt x="1711963" y="117330"/>
                  </a:lnTo>
                  <a:lnTo>
                    <a:pt x="1745566" y="151916"/>
                  </a:lnTo>
                  <a:lnTo>
                    <a:pt x="1774669" y="189160"/>
                  </a:lnTo>
                  <a:lnTo>
                    <a:pt x="1799256" y="228681"/>
                  </a:lnTo>
                  <a:lnTo>
                    <a:pt x="1819313" y="270099"/>
                  </a:lnTo>
                  <a:lnTo>
                    <a:pt x="1834824" y="313032"/>
                  </a:lnTo>
                  <a:lnTo>
                    <a:pt x="1845774" y="357099"/>
                  </a:lnTo>
                  <a:lnTo>
                    <a:pt x="1852149" y="401920"/>
                  </a:lnTo>
                  <a:lnTo>
                    <a:pt x="1853933" y="447113"/>
                  </a:lnTo>
                  <a:lnTo>
                    <a:pt x="1851112" y="492297"/>
                  </a:lnTo>
                  <a:lnTo>
                    <a:pt x="1843669" y="537091"/>
                  </a:lnTo>
                  <a:lnTo>
                    <a:pt x="1831592" y="581115"/>
                  </a:lnTo>
                  <a:lnTo>
                    <a:pt x="1814863" y="623986"/>
                  </a:lnTo>
                  <a:lnTo>
                    <a:pt x="1793469" y="665325"/>
                  </a:lnTo>
                  <a:lnTo>
                    <a:pt x="1767394" y="704749"/>
                  </a:lnTo>
                  <a:lnTo>
                    <a:pt x="1736624" y="741879"/>
                  </a:lnTo>
                  <a:lnTo>
                    <a:pt x="1357072" y="1152717"/>
                  </a:lnTo>
                  <a:close/>
                </a:path>
              </a:pathLst>
            </a:custGeom>
            <a:solidFill>
              <a:srgbClr val="D9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77170" y="9134904"/>
              <a:ext cx="743585" cy="1152525"/>
            </a:xfrm>
            <a:custGeom>
              <a:avLst/>
              <a:gdLst/>
              <a:ahLst/>
              <a:cxnLst/>
              <a:rect l="l" t="t" r="r" b="b"/>
              <a:pathLst>
                <a:path w="743585" h="1152525">
                  <a:moveTo>
                    <a:pt x="743541" y="1152095"/>
                  </a:moveTo>
                  <a:lnTo>
                    <a:pt x="496870" y="1152095"/>
                  </a:lnTo>
                  <a:lnTo>
                    <a:pt x="117309" y="741238"/>
                  </a:lnTo>
                  <a:lnTo>
                    <a:pt x="86538" y="704108"/>
                  </a:lnTo>
                  <a:lnTo>
                    <a:pt x="60464" y="664683"/>
                  </a:lnTo>
                  <a:lnTo>
                    <a:pt x="39069" y="623345"/>
                  </a:lnTo>
                  <a:lnTo>
                    <a:pt x="22341" y="580473"/>
                  </a:lnTo>
                  <a:lnTo>
                    <a:pt x="10263" y="536450"/>
                  </a:lnTo>
                  <a:lnTo>
                    <a:pt x="2821" y="491656"/>
                  </a:lnTo>
                  <a:lnTo>
                    <a:pt x="0" y="446472"/>
                  </a:lnTo>
                  <a:lnTo>
                    <a:pt x="1784" y="401279"/>
                  </a:lnTo>
                  <a:lnTo>
                    <a:pt x="8158" y="356458"/>
                  </a:lnTo>
                  <a:lnTo>
                    <a:pt x="19109" y="312391"/>
                  </a:lnTo>
                  <a:lnTo>
                    <a:pt x="34620" y="269458"/>
                  </a:lnTo>
                  <a:lnTo>
                    <a:pt x="54676" y="228040"/>
                  </a:lnTo>
                  <a:lnTo>
                    <a:pt x="79264" y="188518"/>
                  </a:lnTo>
                  <a:lnTo>
                    <a:pt x="108366" y="151274"/>
                  </a:lnTo>
                  <a:lnTo>
                    <a:pt x="141970" y="116689"/>
                  </a:lnTo>
                  <a:lnTo>
                    <a:pt x="182830" y="83173"/>
                  </a:lnTo>
                  <a:lnTo>
                    <a:pt x="226408" y="55311"/>
                  </a:lnTo>
                  <a:lnTo>
                    <a:pt x="272200" y="33083"/>
                  </a:lnTo>
                  <a:lnTo>
                    <a:pt x="319702" y="16469"/>
                  </a:lnTo>
                  <a:lnTo>
                    <a:pt x="368412" y="5448"/>
                  </a:lnTo>
                  <a:lnTo>
                    <a:pt x="417827" y="0"/>
                  </a:lnTo>
                  <a:lnTo>
                    <a:pt x="467444" y="104"/>
                  </a:lnTo>
                  <a:lnTo>
                    <a:pt x="516759" y="5740"/>
                  </a:lnTo>
                  <a:lnTo>
                    <a:pt x="565270" y="16888"/>
                  </a:lnTo>
                  <a:lnTo>
                    <a:pt x="518064" y="33501"/>
                  </a:lnTo>
                  <a:lnTo>
                    <a:pt x="472558" y="55646"/>
                  </a:lnTo>
                  <a:lnTo>
                    <a:pt x="429250" y="83363"/>
                  </a:lnTo>
                  <a:lnTo>
                    <a:pt x="388638" y="116689"/>
                  </a:lnTo>
                  <a:lnTo>
                    <a:pt x="355034" y="151278"/>
                  </a:lnTo>
                  <a:lnTo>
                    <a:pt x="325932" y="188524"/>
                  </a:lnTo>
                  <a:lnTo>
                    <a:pt x="301344" y="228047"/>
                  </a:lnTo>
                  <a:lnTo>
                    <a:pt x="281288" y="269466"/>
                  </a:lnTo>
                  <a:lnTo>
                    <a:pt x="265777" y="312399"/>
                  </a:lnTo>
                  <a:lnTo>
                    <a:pt x="254826" y="356467"/>
                  </a:lnTo>
                  <a:lnTo>
                    <a:pt x="248452" y="401287"/>
                  </a:lnTo>
                  <a:lnTo>
                    <a:pt x="246668" y="446478"/>
                  </a:lnTo>
                  <a:lnTo>
                    <a:pt x="249489" y="491661"/>
                  </a:lnTo>
                  <a:lnTo>
                    <a:pt x="256931" y="536454"/>
                  </a:lnTo>
                  <a:lnTo>
                    <a:pt x="269009" y="580476"/>
                  </a:lnTo>
                  <a:lnTo>
                    <a:pt x="285737" y="623347"/>
                  </a:lnTo>
                  <a:lnTo>
                    <a:pt x="307132" y="664684"/>
                  </a:lnTo>
                  <a:lnTo>
                    <a:pt x="333206" y="704108"/>
                  </a:lnTo>
                  <a:lnTo>
                    <a:pt x="363977" y="741238"/>
                  </a:lnTo>
                  <a:lnTo>
                    <a:pt x="743541" y="1152095"/>
                  </a:lnTo>
                  <a:close/>
                </a:path>
              </a:pathLst>
            </a:custGeom>
            <a:solidFill>
              <a:srgbClr val="A718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4756804" y="5858550"/>
            <a:ext cx="3531235" cy="4428490"/>
            <a:chOff x="14756804" y="5858550"/>
            <a:chExt cx="3531235" cy="4428490"/>
          </a:xfrm>
        </p:grpSpPr>
        <p:sp>
          <p:nvSpPr>
            <p:cNvPr id="20" name="object 20"/>
            <p:cNvSpPr/>
            <p:nvPr/>
          </p:nvSpPr>
          <p:spPr>
            <a:xfrm>
              <a:off x="15222193" y="6300465"/>
              <a:ext cx="3066415" cy="3986529"/>
            </a:xfrm>
            <a:custGeom>
              <a:avLst/>
              <a:gdLst/>
              <a:ahLst/>
              <a:cxnLst/>
              <a:rect l="l" t="t" r="r" b="b"/>
              <a:pathLst>
                <a:path w="3066415" h="3986529">
                  <a:moveTo>
                    <a:pt x="656083" y="3986534"/>
                  </a:moveTo>
                  <a:lnTo>
                    <a:pt x="3065803" y="3986534"/>
                  </a:lnTo>
                  <a:lnTo>
                    <a:pt x="3065803" y="109853"/>
                  </a:lnTo>
                  <a:lnTo>
                    <a:pt x="3010910" y="93205"/>
                  </a:lnTo>
                  <a:lnTo>
                    <a:pt x="2955216" y="77785"/>
                  </a:lnTo>
                  <a:lnTo>
                    <a:pt x="2899140" y="63746"/>
                  </a:lnTo>
                  <a:lnTo>
                    <a:pt x="2842753" y="51079"/>
                  </a:lnTo>
                  <a:lnTo>
                    <a:pt x="2786057" y="39798"/>
                  </a:lnTo>
                  <a:lnTo>
                    <a:pt x="2729111" y="29908"/>
                  </a:lnTo>
                  <a:lnTo>
                    <a:pt x="2671929" y="21425"/>
                  </a:lnTo>
                  <a:lnTo>
                    <a:pt x="2614571" y="14355"/>
                  </a:lnTo>
                  <a:lnTo>
                    <a:pt x="2557047" y="8687"/>
                  </a:lnTo>
                  <a:lnTo>
                    <a:pt x="2499410" y="4430"/>
                  </a:lnTo>
                  <a:lnTo>
                    <a:pt x="2441678" y="1590"/>
                  </a:lnTo>
                  <a:lnTo>
                    <a:pt x="2383902" y="176"/>
                  </a:lnTo>
                  <a:lnTo>
                    <a:pt x="2354999" y="0"/>
                  </a:lnTo>
                  <a:lnTo>
                    <a:pt x="2326096" y="176"/>
                  </a:lnTo>
                  <a:lnTo>
                    <a:pt x="2268320" y="1590"/>
                  </a:lnTo>
                  <a:lnTo>
                    <a:pt x="2210587" y="4430"/>
                  </a:lnTo>
                  <a:lnTo>
                    <a:pt x="2152950" y="8687"/>
                  </a:lnTo>
                  <a:lnTo>
                    <a:pt x="2095427" y="14355"/>
                  </a:lnTo>
                  <a:lnTo>
                    <a:pt x="2038068" y="21425"/>
                  </a:lnTo>
                  <a:lnTo>
                    <a:pt x="1980887" y="29908"/>
                  </a:lnTo>
                  <a:lnTo>
                    <a:pt x="1923949" y="39798"/>
                  </a:lnTo>
                  <a:lnTo>
                    <a:pt x="1867253" y="51079"/>
                  </a:lnTo>
                  <a:lnTo>
                    <a:pt x="1810867" y="63746"/>
                  </a:lnTo>
                  <a:lnTo>
                    <a:pt x="1754790" y="77785"/>
                  </a:lnTo>
                  <a:lnTo>
                    <a:pt x="1699088" y="93205"/>
                  </a:lnTo>
                  <a:lnTo>
                    <a:pt x="1643774" y="109983"/>
                  </a:lnTo>
                  <a:lnTo>
                    <a:pt x="1588897" y="128113"/>
                  </a:lnTo>
                  <a:lnTo>
                    <a:pt x="1534477" y="147594"/>
                  </a:lnTo>
                  <a:lnTo>
                    <a:pt x="1480551" y="168399"/>
                  </a:lnTo>
                  <a:lnTo>
                    <a:pt x="1427148" y="190518"/>
                  </a:lnTo>
                  <a:lnTo>
                    <a:pt x="1374312" y="213945"/>
                  </a:lnTo>
                  <a:lnTo>
                    <a:pt x="1322057" y="238667"/>
                  </a:lnTo>
                  <a:lnTo>
                    <a:pt x="1270436" y="264656"/>
                  </a:lnTo>
                  <a:lnTo>
                    <a:pt x="1219460" y="291912"/>
                  </a:lnTo>
                  <a:lnTo>
                    <a:pt x="1169172" y="320397"/>
                  </a:lnTo>
                  <a:lnTo>
                    <a:pt x="1119595" y="350115"/>
                  </a:lnTo>
                  <a:lnTo>
                    <a:pt x="1070764" y="381045"/>
                  </a:lnTo>
                  <a:lnTo>
                    <a:pt x="1022703" y="413164"/>
                  </a:lnTo>
                  <a:lnTo>
                    <a:pt x="975449" y="446451"/>
                  </a:lnTo>
                  <a:lnTo>
                    <a:pt x="929022" y="480894"/>
                  </a:lnTo>
                  <a:lnTo>
                    <a:pt x="883460" y="516457"/>
                  </a:lnTo>
                  <a:lnTo>
                    <a:pt x="838775" y="553138"/>
                  </a:lnTo>
                  <a:lnTo>
                    <a:pt x="795010" y="590894"/>
                  </a:lnTo>
                  <a:lnTo>
                    <a:pt x="752187" y="629714"/>
                  </a:lnTo>
                  <a:lnTo>
                    <a:pt x="710323" y="669570"/>
                  </a:lnTo>
                  <a:lnTo>
                    <a:pt x="669448" y="710449"/>
                  </a:lnTo>
                  <a:lnTo>
                    <a:pt x="629600" y="752316"/>
                  </a:lnTo>
                  <a:lnTo>
                    <a:pt x="590787" y="795154"/>
                  </a:lnTo>
                  <a:lnTo>
                    <a:pt x="553038" y="838927"/>
                  </a:lnTo>
                  <a:lnTo>
                    <a:pt x="516363" y="883621"/>
                  </a:lnTo>
                  <a:lnTo>
                    <a:pt x="480807" y="929191"/>
                  </a:lnTo>
                  <a:lnTo>
                    <a:pt x="446370" y="975626"/>
                  </a:lnTo>
                  <a:lnTo>
                    <a:pt x="413089" y="1022888"/>
                  </a:lnTo>
                  <a:lnTo>
                    <a:pt x="380979" y="1070958"/>
                  </a:lnTo>
                  <a:lnTo>
                    <a:pt x="350060" y="1119790"/>
                  </a:lnTo>
                  <a:lnTo>
                    <a:pt x="320339" y="1169376"/>
                  </a:lnTo>
                  <a:lnTo>
                    <a:pt x="291859" y="1219681"/>
                  </a:lnTo>
                  <a:lnTo>
                    <a:pt x="264608" y="1270667"/>
                  </a:lnTo>
                  <a:lnTo>
                    <a:pt x="238624" y="1322297"/>
                  </a:lnTo>
                  <a:lnTo>
                    <a:pt x="213914" y="1374561"/>
                  </a:lnTo>
                  <a:lnTo>
                    <a:pt x="190487" y="1427407"/>
                  </a:lnTo>
                  <a:lnTo>
                    <a:pt x="168369" y="1480820"/>
                  </a:lnTo>
                  <a:lnTo>
                    <a:pt x="147568" y="1534756"/>
                  </a:lnTo>
                  <a:lnTo>
                    <a:pt x="128092" y="1589186"/>
                  </a:lnTo>
                  <a:lnTo>
                    <a:pt x="109971" y="1644072"/>
                  </a:lnTo>
                  <a:lnTo>
                    <a:pt x="93191" y="1699397"/>
                  </a:lnTo>
                  <a:lnTo>
                    <a:pt x="77779" y="1755100"/>
                  </a:lnTo>
                  <a:lnTo>
                    <a:pt x="63734" y="1811187"/>
                  </a:lnTo>
                  <a:lnTo>
                    <a:pt x="51070" y="1867584"/>
                  </a:lnTo>
                  <a:lnTo>
                    <a:pt x="39790" y="1924290"/>
                  </a:lnTo>
                  <a:lnTo>
                    <a:pt x="29903" y="1981246"/>
                  </a:lnTo>
                  <a:lnTo>
                    <a:pt x="21421" y="2038438"/>
                  </a:lnTo>
                  <a:lnTo>
                    <a:pt x="14352" y="2095807"/>
                  </a:lnTo>
                  <a:lnTo>
                    <a:pt x="8686" y="2153341"/>
                  </a:lnTo>
                  <a:lnTo>
                    <a:pt x="4429" y="2210989"/>
                  </a:lnTo>
                  <a:lnTo>
                    <a:pt x="1590" y="2268732"/>
                  </a:lnTo>
                  <a:lnTo>
                    <a:pt x="176" y="2326518"/>
                  </a:lnTo>
                  <a:lnTo>
                    <a:pt x="0" y="2355427"/>
                  </a:lnTo>
                  <a:lnTo>
                    <a:pt x="176" y="2384335"/>
                  </a:lnTo>
                  <a:lnTo>
                    <a:pt x="1590" y="2442121"/>
                  </a:lnTo>
                  <a:lnTo>
                    <a:pt x="4429" y="2499864"/>
                  </a:lnTo>
                  <a:lnTo>
                    <a:pt x="8686" y="2557512"/>
                  </a:lnTo>
                  <a:lnTo>
                    <a:pt x="14352" y="2615046"/>
                  </a:lnTo>
                  <a:lnTo>
                    <a:pt x="21421" y="2672415"/>
                  </a:lnTo>
                  <a:lnTo>
                    <a:pt x="29903" y="2729607"/>
                  </a:lnTo>
                  <a:lnTo>
                    <a:pt x="39790" y="2786555"/>
                  </a:lnTo>
                  <a:lnTo>
                    <a:pt x="51070" y="2843261"/>
                  </a:lnTo>
                  <a:lnTo>
                    <a:pt x="63734" y="2899666"/>
                  </a:lnTo>
                  <a:lnTo>
                    <a:pt x="77779" y="2955753"/>
                  </a:lnTo>
                  <a:lnTo>
                    <a:pt x="93191" y="3011456"/>
                  </a:lnTo>
                  <a:lnTo>
                    <a:pt x="109971" y="3066781"/>
                  </a:lnTo>
                  <a:lnTo>
                    <a:pt x="128092" y="3121667"/>
                  </a:lnTo>
                  <a:lnTo>
                    <a:pt x="147568" y="3176097"/>
                  </a:lnTo>
                  <a:lnTo>
                    <a:pt x="168369" y="3230033"/>
                  </a:lnTo>
                  <a:lnTo>
                    <a:pt x="190487" y="3283446"/>
                  </a:lnTo>
                  <a:lnTo>
                    <a:pt x="213914" y="3336292"/>
                  </a:lnTo>
                  <a:lnTo>
                    <a:pt x="238624" y="3388556"/>
                  </a:lnTo>
                  <a:lnTo>
                    <a:pt x="264608" y="3440186"/>
                  </a:lnTo>
                  <a:lnTo>
                    <a:pt x="291859" y="3491172"/>
                  </a:lnTo>
                  <a:lnTo>
                    <a:pt x="320339" y="3541468"/>
                  </a:lnTo>
                  <a:lnTo>
                    <a:pt x="350060" y="3591055"/>
                  </a:lnTo>
                  <a:lnTo>
                    <a:pt x="380979" y="3639895"/>
                  </a:lnTo>
                  <a:lnTo>
                    <a:pt x="413089" y="3687965"/>
                  </a:lnTo>
                  <a:lnTo>
                    <a:pt x="446370" y="3735227"/>
                  </a:lnTo>
                  <a:lnTo>
                    <a:pt x="480807" y="3781662"/>
                  </a:lnTo>
                  <a:lnTo>
                    <a:pt x="516363" y="3827232"/>
                  </a:lnTo>
                  <a:lnTo>
                    <a:pt x="553038" y="3871926"/>
                  </a:lnTo>
                  <a:lnTo>
                    <a:pt x="590787" y="3915699"/>
                  </a:lnTo>
                  <a:lnTo>
                    <a:pt x="629600" y="3958537"/>
                  </a:lnTo>
                  <a:lnTo>
                    <a:pt x="656083" y="3986534"/>
                  </a:lnTo>
                  <a:close/>
                </a:path>
              </a:pathLst>
            </a:custGeom>
            <a:solidFill>
              <a:srgbClr val="00A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048271" y="7020376"/>
              <a:ext cx="1913889" cy="1651000"/>
            </a:xfrm>
            <a:custGeom>
              <a:avLst/>
              <a:gdLst/>
              <a:ahLst/>
              <a:cxnLst/>
              <a:rect l="l" t="t" r="r" b="b"/>
              <a:pathLst>
                <a:path w="1913890" h="1651000">
                  <a:moveTo>
                    <a:pt x="956808" y="1650597"/>
                  </a:moveTo>
                  <a:lnTo>
                    <a:pt x="1224543" y="1264278"/>
                  </a:lnTo>
                  <a:lnTo>
                    <a:pt x="1913616" y="1264278"/>
                  </a:lnTo>
                  <a:lnTo>
                    <a:pt x="1913616" y="0"/>
                  </a:lnTo>
                  <a:lnTo>
                    <a:pt x="0" y="0"/>
                  </a:lnTo>
                  <a:lnTo>
                    <a:pt x="0" y="1264278"/>
                  </a:lnTo>
                  <a:lnTo>
                    <a:pt x="691271" y="1264278"/>
                  </a:lnTo>
                  <a:lnTo>
                    <a:pt x="956808" y="1650597"/>
                  </a:lnTo>
                  <a:close/>
                </a:path>
              </a:pathLst>
            </a:custGeom>
            <a:solidFill>
              <a:srgbClr val="C69A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687574" y="7020376"/>
              <a:ext cx="274320" cy="1264285"/>
            </a:xfrm>
            <a:custGeom>
              <a:avLst/>
              <a:gdLst/>
              <a:ahLst/>
              <a:cxnLst/>
              <a:rect l="l" t="t" r="r" b="b"/>
              <a:pathLst>
                <a:path w="274319" h="1264284">
                  <a:moveTo>
                    <a:pt x="0" y="1264278"/>
                  </a:moveTo>
                  <a:lnTo>
                    <a:pt x="274313" y="1264278"/>
                  </a:lnTo>
                  <a:lnTo>
                    <a:pt x="274313" y="0"/>
                  </a:lnTo>
                  <a:lnTo>
                    <a:pt x="0" y="0"/>
                  </a:lnTo>
                  <a:lnTo>
                    <a:pt x="0" y="1264278"/>
                  </a:lnTo>
                  <a:close/>
                </a:path>
              </a:pathLst>
            </a:custGeom>
            <a:solidFill>
              <a:srgbClr val="8F49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193086" y="7288161"/>
              <a:ext cx="1417955" cy="689610"/>
            </a:xfrm>
            <a:custGeom>
              <a:avLst/>
              <a:gdLst/>
              <a:ahLst/>
              <a:cxnLst/>
              <a:rect l="l" t="t" r="r" b="b"/>
              <a:pathLst>
                <a:path w="1417955" h="689609">
                  <a:moveTo>
                    <a:pt x="1417675" y="553135"/>
                  </a:moveTo>
                  <a:lnTo>
                    <a:pt x="0" y="553135"/>
                  </a:lnTo>
                  <a:lnTo>
                    <a:pt x="0" y="689229"/>
                  </a:lnTo>
                  <a:lnTo>
                    <a:pt x="1417675" y="689229"/>
                  </a:lnTo>
                  <a:lnTo>
                    <a:pt x="1417675" y="553135"/>
                  </a:lnTo>
                  <a:close/>
                </a:path>
                <a:path w="1417955" h="689609">
                  <a:moveTo>
                    <a:pt x="1417675" y="276567"/>
                  </a:moveTo>
                  <a:lnTo>
                    <a:pt x="0" y="276567"/>
                  </a:lnTo>
                  <a:lnTo>
                    <a:pt x="0" y="412661"/>
                  </a:lnTo>
                  <a:lnTo>
                    <a:pt x="1417675" y="412661"/>
                  </a:lnTo>
                  <a:lnTo>
                    <a:pt x="1417675" y="276567"/>
                  </a:lnTo>
                  <a:close/>
                </a:path>
                <a:path w="1417955" h="689609">
                  <a:moveTo>
                    <a:pt x="1417675" y="0"/>
                  </a:moveTo>
                  <a:lnTo>
                    <a:pt x="0" y="0"/>
                  </a:lnTo>
                  <a:lnTo>
                    <a:pt x="0" y="136093"/>
                  </a:lnTo>
                  <a:lnTo>
                    <a:pt x="1417675" y="136093"/>
                  </a:lnTo>
                  <a:lnTo>
                    <a:pt x="14176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005220" y="5858550"/>
              <a:ext cx="1283335" cy="1651000"/>
            </a:xfrm>
            <a:custGeom>
              <a:avLst/>
              <a:gdLst/>
              <a:ahLst/>
              <a:cxnLst/>
              <a:rect l="l" t="t" r="r" b="b"/>
              <a:pathLst>
                <a:path w="1283334" h="1651000">
                  <a:moveTo>
                    <a:pt x="956827" y="1650597"/>
                  </a:moveTo>
                  <a:lnTo>
                    <a:pt x="1224563" y="1264278"/>
                  </a:lnTo>
                  <a:lnTo>
                    <a:pt x="1282776" y="1264278"/>
                  </a:lnTo>
                  <a:lnTo>
                    <a:pt x="1282776" y="0"/>
                  </a:lnTo>
                  <a:lnTo>
                    <a:pt x="0" y="0"/>
                  </a:lnTo>
                  <a:lnTo>
                    <a:pt x="0" y="1264278"/>
                  </a:lnTo>
                  <a:lnTo>
                    <a:pt x="691290" y="1264278"/>
                  </a:lnTo>
                  <a:lnTo>
                    <a:pt x="956827" y="1650597"/>
                  </a:lnTo>
                  <a:close/>
                </a:path>
              </a:pathLst>
            </a:custGeom>
            <a:solidFill>
              <a:srgbClr val="D9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150055" y="6066776"/>
              <a:ext cx="1138555" cy="749300"/>
            </a:xfrm>
            <a:custGeom>
              <a:avLst/>
              <a:gdLst/>
              <a:ahLst/>
              <a:cxnLst/>
              <a:rect l="l" t="t" r="r" b="b"/>
              <a:pathLst>
                <a:path w="1138555" h="749300">
                  <a:moveTo>
                    <a:pt x="778014" y="612686"/>
                  </a:moveTo>
                  <a:lnTo>
                    <a:pt x="0" y="612686"/>
                  </a:lnTo>
                  <a:lnTo>
                    <a:pt x="0" y="748779"/>
                  </a:lnTo>
                  <a:lnTo>
                    <a:pt x="778014" y="748779"/>
                  </a:lnTo>
                  <a:lnTo>
                    <a:pt x="778014" y="612686"/>
                  </a:lnTo>
                  <a:close/>
                </a:path>
                <a:path w="1138555" h="749300">
                  <a:moveTo>
                    <a:pt x="778014" y="336130"/>
                  </a:moveTo>
                  <a:lnTo>
                    <a:pt x="0" y="336130"/>
                  </a:lnTo>
                  <a:lnTo>
                    <a:pt x="0" y="472224"/>
                  </a:lnTo>
                  <a:lnTo>
                    <a:pt x="778014" y="472224"/>
                  </a:lnTo>
                  <a:lnTo>
                    <a:pt x="778014" y="336130"/>
                  </a:lnTo>
                  <a:close/>
                </a:path>
                <a:path w="1138555" h="749300">
                  <a:moveTo>
                    <a:pt x="778014" y="59563"/>
                  </a:moveTo>
                  <a:lnTo>
                    <a:pt x="0" y="59563"/>
                  </a:lnTo>
                  <a:lnTo>
                    <a:pt x="0" y="195656"/>
                  </a:lnTo>
                  <a:lnTo>
                    <a:pt x="778014" y="195656"/>
                  </a:lnTo>
                  <a:lnTo>
                    <a:pt x="778014" y="59563"/>
                  </a:lnTo>
                  <a:close/>
                </a:path>
                <a:path w="1138555" h="749300">
                  <a:moveTo>
                    <a:pt x="1137932" y="14262"/>
                  </a:moveTo>
                  <a:lnTo>
                    <a:pt x="1130363" y="0"/>
                  </a:lnTo>
                  <a:lnTo>
                    <a:pt x="1051788" y="172034"/>
                  </a:lnTo>
                  <a:lnTo>
                    <a:pt x="865530" y="204812"/>
                  </a:lnTo>
                  <a:lnTo>
                    <a:pt x="1004836" y="332727"/>
                  </a:lnTo>
                  <a:lnTo>
                    <a:pt x="978446" y="520014"/>
                  </a:lnTo>
                  <a:lnTo>
                    <a:pt x="1137932" y="429958"/>
                  </a:lnTo>
                  <a:lnTo>
                    <a:pt x="1137932" y="142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528885" y="8361666"/>
              <a:ext cx="1759585" cy="1502410"/>
            </a:xfrm>
            <a:custGeom>
              <a:avLst/>
              <a:gdLst/>
              <a:ahLst/>
              <a:cxnLst/>
              <a:rect l="l" t="t" r="r" b="b"/>
              <a:pathLst>
                <a:path w="1759584" h="1502409">
                  <a:moveTo>
                    <a:pt x="486613" y="235381"/>
                  </a:moveTo>
                  <a:lnTo>
                    <a:pt x="480390" y="188048"/>
                  </a:lnTo>
                  <a:lnTo>
                    <a:pt x="465035" y="142862"/>
                  </a:lnTo>
                  <a:lnTo>
                    <a:pt x="441185" y="101523"/>
                  </a:lnTo>
                  <a:lnTo>
                    <a:pt x="409714" y="65646"/>
                  </a:lnTo>
                  <a:lnTo>
                    <a:pt x="371856" y="36576"/>
                  </a:lnTo>
                  <a:lnTo>
                    <a:pt x="329057" y="15468"/>
                  </a:lnTo>
                  <a:lnTo>
                    <a:pt x="282968" y="3111"/>
                  </a:lnTo>
                  <a:lnTo>
                    <a:pt x="251282" y="0"/>
                  </a:lnTo>
                  <a:lnTo>
                    <a:pt x="235331" y="0"/>
                  </a:lnTo>
                  <a:lnTo>
                    <a:pt x="188010" y="6223"/>
                  </a:lnTo>
                  <a:lnTo>
                    <a:pt x="142836" y="21577"/>
                  </a:lnTo>
                  <a:lnTo>
                    <a:pt x="101511" y="45440"/>
                  </a:lnTo>
                  <a:lnTo>
                    <a:pt x="65633" y="76911"/>
                  </a:lnTo>
                  <a:lnTo>
                    <a:pt x="36576" y="114782"/>
                  </a:lnTo>
                  <a:lnTo>
                    <a:pt x="15468" y="157594"/>
                  </a:lnTo>
                  <a:lnTo>
                    <a:pt x="3124" y="203682"/>
                  </a:lnTo>
                  <a:lnTo>
                    <a:pt x="0" y="235381"/>
                  </a:lnTo>
                  <a:lnTo>
                    <a:pt x="0" y="251320"/>
                  </a:lnTo>
                  <a:lnTo>
                    <a:pt x="6223" y="298653"/>
                  </a:lnTo>
                  <a:lnTo>
                    <a:pt x="21577" y="343839"/>
                  </a:lnTo>
                  <a:lnTo>
                    <a:pt x="45427" y="385178"/>
                  </a:lnTo>
                  <a:lnTo>
                    <a:pt x="76885" y="421055"/>
                  </a:lnTo>
                  <a:lnTo>
                    <a:pt x="114757" y="450113"/>
                  </a:lnTo>
                  <a:lnTo>
                    <a:pt x="157568" y="471233"/>
                  </a:lnTo>
                  <a:lnTo>
                    <a:pt x="203644" y="483577"/>
                  </a:lnTo>
                  <a:lnTo>
                    <a:pt x="235331" y="486702"/>
                  </a:lnTo>
                  <a:lnTo>
                    <a:pt x="251282" y="486702"/>
                  </a:lnTo>
                  <a:lnTo>
                    <a:pt x="298602" y="480479"/>
                  </a:lnTo>
                  <a:lnTo>
                    <a:pt x="343776" y="465124"/>
                  </a:lnTo>
                  <a:lnTo>
                    <a:pt x="385102" y="441261"/>
                  </a:lnTo>
                  <a:lnTo>
                    <a:pt x="420979" y="409778"/>
                  </a:lnTo>
                  <a:lnTo>
                    <a:pt x="450037" y="371919"/>
                  </a:lnTo>
                  <a:lnTo>
                    <a:pt x="471144" y="329107"/>
                  </a:lnTo>
                  <a:lnTo>
                    <a:pt x="483501" y="283019"/>
                  </a:lnTo>
                  <a:lnTo>
                    <a:pt x="486613" y="251320"/>
                  </a:lnTo>
                  <a:lnTo>
                    <a:pt x="486613" y="235381"/>
                  </a:lnTo>
                  <a:close/>
                </a:path>
                <a:path w="1759584" h="1502409">
                  <a:moveTo>
                    <a:pt x="1302842" y="1076693"/>
                  </a:moveTo>
                  <a:lnTo>
                    <a:pt x="877773" y="1076693"/>
                  </a:lnTo>
                  <a:lnTo>
                    <a:pt x="877773" y="1501838"/>
                  </a:lnTo>
                  <a:lnTo>
                    <a:pt x="1302842" y="1501838"/>
                  </a:lnTo>
                  <a:lnTo>
                    <a:pt x="1302842" y="1076693"/>
                  </a:lnTo>
                  <a:close/>
                </a:path>
                <a:path w="1759584" h="1502409">
                  <a:moveTo>
                    <a:pt x="1759102" y="20497"/>
                  </a:moveTo>
                  <a:lnTo>
                    <a:pt x="1726158" y="44792"/>
                  </a:lnTo>
                  <a:lnTo>
                    <a:pt x="1693532" y="79629"/>
                  </a:lnTo>
                  <a:lnTo>
                    <a:pt x="1672094" y="113131"/>
                  </a:lnTo>
                  <a:lnTo>
                    <a:pt x="1656143" y="149580"/>
                  </a:lnTo>
                  <a:lnTo>
                    <a:pt x="1646491" y="188188"/>
                  </a:lnTo>
                  <a:lnTo>
                    <a:pt x="1643367" y="219887"/>
                  </a:lnTo>
                  <a:lnTo>
                    <a:pt x="1643367" y="235826"/>
                  </a:lnTo>
                  <a:lnTo>
                    <a:pt x="1649590" y="283159"/>
                  </a:lnTo>
                  <a:lnTo>
                    <a:pt x="1664944" y="328345"/>
                  </a:lnTo>
                  <a:lnTo>
                    <a:pt x="1684362" y="363067"/>
                  </a:lnTo>
                  <a:lnTo>
                    <a:pt x="1709000" y="394284"/>
                  </a:lnTo>
                  <a:lnTo>
                    <a:pt x="1738477" y="421030"/>
                  </a:lnTo>
                  <a:lnTo>
                    <a:pt x="1759102" y="435203"/>
                  </a:lnTo>
                  <a:lnTo>
                    <a:pt x="1759102" y="20497"/>
                  </a:lnTo>
                  <a:close/>
                </a:path>
              </a:pathLst>
            </a:custGeom>
            <a:solidFill>
              <a:srgbClr val="D8A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699267" y="7567375"/>
              <a:ext cx="1588770" cy="1943100"/>
            </a:xfrm>
            <a:custGeom>
              <a:avLst/>
              <a:gdLst/>
              <a:ahLst/>
              <a:cxnLst/>
              <a:rect l="l" t="t" r="r" b="b"/>
              <a:pathLst>
                <a:path w="1588769" h="1943100">
                  <a:moveTo>
                    <a:pt x="759134" y="12700"/>
                  </a:moveTo>
                  <a:lnTo>
                    <a:pt x="1072270" y="12700"/>
                  </a:lnTo>
                  <a:lnTo>
                    <a:pt x="1061187" y="0"/>
                  </a:lnTo>
                  <a:lnTo>
                    <a:pt x="770217" y="0"/>
                  </a:lnTo>
                  <a:lnTo>
                    <a:pt x="759134" y="12700"/>
                  </a:lnTo>
                  <a:close/>
                </a:path>
                <a:path w="1588769" h="1943100">
                  <a:moveTo>
                    <a:pt x="704108" y="25400"/>
                  </a:moveTo>
                  <a:lnTo>
                    <a:pt x="1127296" y="25400"/>
                  </a:lnTo>
                  <a:lnTo>
                    <a:pt x="1116347" y="12700"/>
                  </a:lnTo>
                  <a:lnTo>
                    <a:pt x="715057" y="12700"/>
                  </a:lnTo>
                  <a:lnTo>
                    <a:pt x="704108" y="25400"/>
                  </a:lnTo>
                  <a:close/>
                </a:path>
                <a:path w="1588769" h="1943100">
                  <a:moveTo>
                    <a:pt x="660642" y="38100"/>
                  </a:moveTo>
                  <a:lnTo>
                    <a:pt x="1170762" y="38100"/>
                  </a:lnTo>
                  <a:lnTo>
                    <a:pt x="1159950" y="25400"/>
                  </a:lnTo>
                  <a:lnTo>
                    <a:pt x="671454" y="25400"/>
                  </a:lnTo>
                  <a:lnTo>
                    <a:pt x="660642" y="38100"/>
                  </a:lnTo>
                  <a:close/>
                </a:path>
                <a:path w="1588769" h="1943100">
                  <a:moveTo>
                    <a:pt x="617792" y="50800"/>
                  </a:moveTo>
                  <a:lnTo>
                    <a:pt x="1213612" y="50800"/>
                  </a:lnTo>
                  <a:lnTo>
                    <a:pt x="1202964" y="38100"/>
                  </a:lnTo>
                  <a:lnTo>
                    <a:pt x="628440" y="38100"/>
                  </a:lnTo>
                  <a:lnTo>
                    <a:pt x="617792" y="50800"/>
                  </a:lnTo>
                  <a:close/>
                </a:path>
                <a:path w="1588769" h="1943100">
                  <a:moveTo>
                    <a:pt x="586120" y="63500"/>
                  </a:moveTo>
                  <a:lnTo>
                    <a:pt x="1245291" y="63500"/>
                  </a:lnTo>
                  <a:lnTo>
                    <a:pt x="1234781" y="50800"/>
                  </a:lnTo>
                  <a:lnTo>
                    <a:pt x="596626" y="50800"/>
                  </a:lnTo>
                  <a:lnTo>
                    <a:pt x="586120" y="63500"/>
                  </a:lnTo>
                  <a:close/>
                </a:path>
                <a:path w="1588769" h="1943100">
                  <a:moveTo>
                    <a:pt x="554890" y="76200"/>
                  </a:moveTo>
                  <a:lnTo>
                    <a:pt x="1276513" y="76200"/>
                  </a:lnTo>
                  <a:lnTo>
                    <a:pt x="1266158" y="63500"/>
                  </a:lnTo>
                  <a:lnTo>
                    <a:pt x="565246" y="63500"/>
                  </a:lnTo>
                  <a:lnTo>
                    <a:pt x="554890" y="76200"/>
                  </a:lnTo>
                  <a:close/>
                </a:path>
                <a:path w="1588769" h="1943100">
                  <a:moveTo>
                    <a:pt x="524151" y="88900"/>
                  </a:moveTo>
                  <a:lnTo>
                    <a:pt x="1307253" y="88900"/>
                  </a:lnTo>
                  <a:lnTo>
                    <a:pt x="1297063" y="76200"/>
                  </a:lnTo>
                  <a:lnTo>
                    <a:pt x="534341" y="76200"/>
                  </a:lnTo>
                  <a:lnTo>
                    <a:pt x="524151" y="88900"/>
                  </a:lnTo>
                  <a:close/>
                </a:path>
                <a:path w="1588769" h="1943100">
                  <a:moveTo>
                    <a:pt x="503959" y="101600"/>
                  </a:moveTo>
                  <a:lnTo>
                    <a:pt x="1327444" y="101600"/>
                  </a:lnTo>
                  <a:lnTo>
                    <a:pt x="1317381" y="88900"/>
                  </a:lnTo>
                  <a:lnTo>
                    <a:pt x="514023" y="88900"/>
                  </a:lnTo>
                  <a:lnTo>
                    <a:pt x="503959" y="101600"/>
                  </a:lnTo>
                  <a:close/>
                </a:path>
                <a:path w="1588769" h="1943100">
                  <a:moveTo>
                    <a:pt x="484018" y="114300"/>
                  </a:moveTo>
                  <a:lnTo>
                    <a:pt x="1347386" y="114300"/>
                  </a:lnTo>
                  <a:lnTo>
                    <a:pt x="1337445" y="101600"/>
                  </a:lnTo>
                  <a:lnTo>
                    <a:pt x="493958" y="101600"/>
                  </a:lnTo>
                  <a:lnTo>
                    <a:pt x="484018" y="114300"/>
                  </a:lnTo>
                  <a:close/>
                </a:path>
                <a:path w="1588769" h="1943100">
                  <a:moveTo>
                    <a:pt x="454574" y="127000"/>
                  </a:moveTo>
                  <a:lnTo>
                    <a:pt x="1376830" y="127000"/>
                  </a:lnTo>
                  <a:lnTo>
                    <a:pt x="1367089" y="114300"/>
                  </a:lnTo>
                  <a:lnTo>
                    <a:pt x="464315" y="114300"/>
                  </a:lnTo>
                  <a:lnTo>
                    <a:pt x="454574" y="127000"/>
                  </a:lnTo>
                  <a:close/>
                </a:path>
                <a:path w="1588769" h="1943100">
                  <a:moveTo>
                    <a:pt x="435298" y="139700"/>
                  </a:moveTo>
                  <a:lnTo>
                    <a:pt x="1396106" y="139700"/>
                  </a:lnTo>
                  <a:lnTo>
                    <a:pt x="1386498" y="127000"/>
                  </a:lnTo>
                  <a:lnTo>
                    <a:pt x="444906" y="127000"/>
                  </a:lnTo>
                  <a:lnTo>
                    <a:pt x="435298" y="139700"/>
                  </a:lnTo>
                  <a:close/>
                </a:path>
                <a:path w="1588769" h="1943100">
                  <a:moveTo>
                    <a:pt x="416309" y="152400"/>
                  </a:moveTo>
                  <a:lnTo>
                    <a:pt x="1415094" y="152400"/>
                  </a:lnTo>
                  <a:lnTo>
                    <a:pt x="1405639" y="139700"/>
                  </a:lnTo>
                  <a:lnTo>
                    <a:pt x="425765" y="139700"/>
                  </a:lnTo>
                  <a:lnTo>
                    <a:pt x="416309" y="152400"/>
                  </a:lnTo>
                  <a:close/>
                </a:path>
                <a:path w="1588769" h="1943100">
                  <a:moveTo>
                    <a:pt x="388393" y="177800"/>
                  </a:moveTo>
                  <a:lnTo>
                    <a:pt x="1443010" y="177800"/>
                  </a:lnTo>
                  <a:lnTo>
                    <a:pt x="1433781" y="165100"/>
                  </a:lnTo>
                  <a:lnTo>
                    <a:pt x="1424471" y="152400"/>
                  </a:lnTo>
                  <a:lnTo>
                    <a:pt x="406933" y="152400"/>
                  </a:lnTo>
                  <a:lnTo>
                    <a:pt x="397623" y="165100"/>
                  </a:lnTo>
                  <a:lnTo>
                    <a:pt x="388393" y="177800"/>
                  </a:lnTo>
                  <a:close/>
                </a:path>
                <a:path w="1588769" h="1943100">
                  <a:moveTo>
                    <a:pt x="370177" y="190500"/>
                  </a:moveTo>
                  <a:lnTo>
                    <a:pt x="1461226" y="190500"/>
                  </a:lnTo>
                  <a:lnTo>
                    <a:pt x="1452159" y="177800"/>
                  </a:lnTo>
                  <a:lnTo>
                    <a:pt x="379245" y="177800"/>
                  </a:lnTo>
                  <a:lnTo>
                    <a:pt x="370177" y="190500"/>
                  </a:lnTo>
                  <a:close/>
                </a:path>
                <a:path w="1588769" h="1943100">
                  <a:moveTo>
                    <a:pt x="352288" y="203200"/>
                  </a:moveTo>
                  <a:lnTo>
                    <a:pt x="1479116" y="203200"/>
                  </a:lnTo>
                  <a:lnTo>
                    <a:pt x="1470213" y="190500"/>
                  </a:lnTo>
                  <a:lnTo>
                    <a:pt x="361191" y="190500"/>
                  </a:lnTo>
                  <a:lnTo>
                    <a:pt x="352288" y="203200"/>
                  </a:lnTo>
                  <a:close/>
                </a:path>
                <a:path w="1588769" h="1943100">
                  <a:moveTo>
                    <a:pt x="326093" y="228600"/>
                  </a:moveTo>
                  <a:lnTo>
                    <a:pt x="1505310" y="228600"/>
                  </a:lnTo>
                  <a:lnTo>
                    <a:pt x="1496667" y="215900"/>
                  </a:lnTo>
                  <a:lnTo>
                    <a:pt x="1487934" y="203200"/>
                  </a:lnTo>
                  <a:lnTo>
                    <a:pt x="343469" y="203200"/>
                  </a:lnTo>
                  <a:lnTo>
                    <a:pt x="334737" y="215900"/>
                  </a:lnTo>
                  <a:lnTo>
                    <a:pt x="326093" y="228600"/>
                  </a:lnTo>
                  <a:close/>
                </a:path>
                <a:path w="1588769" h="1943100">
                  <a:moveTo>
                    <a:pt x="309078" y="241300"/>
                  </a:moveTo>
                  <a:lnTo>
                    <a:pt x="1522325" y="241300"/>
                  </a:lnTo>
                  <a:lnTo>
                    <a:pt x="1513864" y="228600"/>
                  </a:lnTo>
                  <a:lnTo>
                    <a:pt x="317540" y="228600"/>
                  </a:lnTo>
                  <a:lnTo>
                    <a:pt x="309078" y="241300"/>
                  </a:lnTo>
                  <a:close/>
                </a:path>
                <a:path w="1588769" h="1943100">
                  <a:moveTo>
                    <a:pt x="284242" y="266700"/>
                  </a:moveTo>
                  <a:lnTo>
                    <a:pt x="1547162" y="266700"/>
                  </a:lnTo>
                  <a:lnTo>
                    <a:pt x="1538977" y="254000"/>
                  </a:lnTo>
                  <a:lnTo>
                    <a:pt x="1530693" y="241300"/>
                  </a:lnTo>
                  <a:lnTo>
                    <a:pt x="300711" y="241300"/>
                  </a:lnTo>
                  <a:lnTo>
                    <a:pt x="292427" y="254000"/>
                  </a:lnTo>
                  <a:lnTo>
                    <a:pt x="284242" y="266700"/>
                  </a:lnTo>
                  <a:close/>
                </a:path>
                <a:path w="1588769" h="1943100">
                  <a:moveTo>
                    <a:pt x="260256" y="292100"/>
                  </a:moveTo>
                  <a:lnTo>
                    <a:pt x="1571148" y="292100"/>
                  </a:lnTo>
                  <a:lnTo>
                    <a:pt x="1563247" y="279400"/>
                  </a:lnTo>
                  <a:lnTo>
                    <a:pt x="1555250" y="266700"/>
                  </a:lnTo>
                  <a:lnTo>
                    <a:pt x="276153" y="266700"/>
                  </a:lnTo>
                  <a:lnTo>
                    <a:pt x="268157" y="279400"/>
                  </a:lnTo>
                  <a:lnTo>
                    <a:pt x="260256" y="292100"/>
                  </a:lnTo>
                  <a:close/>
                </a:path>
                <a:path w="1588769" h="1943100">
                  <a:moveTo>
                    <a:pt x="244756" y="1638300"/>
                  </a:moveTo>
                  <a:lnTo>
                    <a:pt x="1586647" y="1638300"/>
                  </a:lnTo>
                  <a:lnTo>
                    <a:pt x="1588729" y="1625600"/>
                  </a:lnTo>
                  <a:lnTo>
                    <a:pt x="1588729" y="304800"/>
                  </a:lnTo>
                  <a:lnTo>
                    <a:pt x="1586647" y="304800"/>
                  </a:lnTo>
                  <a:lnTo>
                    <a:pt x="1578947" y="292100"/>
                  </a:lnTo>
                  <a:lnTo>
                    <a:pt x="252456" y="292100"/>
                  </a:lnTo>
                  <a:lnTo>
                    <a:pt x="244756" y="304800"/>
                  </a:lnTo>
                  <a:lnTo>
                    <a:pt x="237154" y="317500"/>
                  </a:lnTo>
                  <a:lnTo>
                    <a:pt x="229663" y="317500"/>
                  </a:lnTo>
                  <a:lnTo>
                    <a:pt x="222271" y="330200"/>
                  </a:lnTo>
                  <a:lnTo>
                    <a:pt x="214982" y="342900"/>
                  </a:lnTo>
                  <a:lnTo>
                    <a:pt x="207800" y="355600"/>
                  </a:lnTo>
                  <a:lnTo>
                    <a:pt x="200725" y="355600"/>
                  </a:lnTo>
                  <a:lnTo>
                    <a:pt x="193757" y="368300"/>
                  </a:lnTo>
                  <a:lnTo>
                    <a:pt x="186899" y="381000"/>
                  </a:lnTo>
                  <a:lnTo>
                    <a:pt x="180155" y="393700"/>
                  </a:lnTo>
                  <a:lnTo>
                    <a:pt x="173513" y="393700"/>
                  </a:lnTo>
                  <a:lnTo>
                    <a:pt x="166985" y="406400"/>
                  </a:lnTo>
                  <a:lnTo>
                    <a:pt x="160568" y="419100"/>
                  </a:lnTo>
                  <a:lnTo>
                    <a:pt x="154257" y="431800"/>
                  </a:lnTo>
                  <a:lnTo>
                    <a:pt x="148072" y="431800"/>
                  </a:lnTo>
                  <a:lnTo>
                    <a:pt x="142005" y="444500"/>
                  </a:lnTo>
                  <a:lnTo>
                    <a:pt x="136056" y="457200"/>
                  </a:lnTo>
                  <a:lnTo>
                    <a:pt x="130224" y="469900"/>
                  </a:lnTo>
                  <a:lnTo>
                    <a:pt x="124499" y="482600"/>
                  </a:lnTo>
                  <a:lnTo>
                    <a:pt x="118898" y="482600"/>
                  </a:lnTo>
                  <a:lnTo>
                    <a:pt x="102827" y="520700"/>
                  </a:lnTo>
                  <a:lnTo>
                    <a:pt x="92719" y="546100"/>
                  </a:lnTo>
                  <a:lnTo>
                    <a:pt x="87853" y="546100"/>
                  </a:lnTo>
                  <a:lnTo>
                    <a:pt x="73998" y="584200"/>
                  </a:lnTo>
                  <a:lnTo>
                    <a:pt x="61293" y="622300"/>
                  </a:lnTo>
                  <a:lnTo>
                    <a:pt x="57312" y="635000"/>
                  </a:lnTo>
                  <a:lnTo>
                    <a:pt x="53453" y="635000"/>
                  </a:lnTo>
                  <a:lnTo>
                    <a:pt x="42688" y="673100"/>
                  </a:lnTo>
                  <a:lnTo>
                    <a:pt x="33102" y="711200"/>
                  </a:lnTo>
                  <a:lnTo>
                    <a:pt x="24709" y="749300"/>
                  </a:lnTo>
                  <a:lnTo>
                    <a:pt x="22178" y="749300"/>
                  </a:lnTo>
                  <a:lnTo>
                    <a:pt x="15398" y="787400"/>
                  </a:lnTo>
                  <a:lnTo>
                    <a:pt x="9845" y="825500"/>
                  </a:lnTo>
                  <a:lnTo>
                    <a:pt x="5510" y="863600"/>
                  </a:lnTo>
                  <a:lnTo>
                    <a:pt x="2416" y="901700"/>
                  </a:lnTo>
                  <a:lnTo>
                    <a:pt x="1029" y="927100"/>
                  </a:lnTo>
                  <a:lnTo>
                    <a:pt x="551" y="927100"/>
                  </a:lnTo>
                  <a:lnTo>
                    <a:pt x="207" y="939800"/>
                  </a:lnTo>
                  <a:lnTo>
                    <a:pt x="0" y="952500"/>
                  </a:lnTo>
                  <a:lnTo>
                    <a:pt x="0" y="977900"/>
                  </a:lnTo>
                  <a:lnTo>
                    <a:pt x="1029" y="1016000"/>
                  </a:lnTo>
                  <a:lnTo>
                    <a:pt x="3313" y="1054100"/>
                  </a:lnTo>
                  <a:lnTo>
                    <a:pt x="6817" y="1092200"/>
                  </a:lnTo>
                  <a:lnTo>
                    <a:pt x="11561" y="1130300"/>
                  </a:lnTo>
                  <a:lnTo>
                    <a:pt x="13411" y="1130300"/>
                  </a:lnTo>
                  <a:lnTo>
                    <a:pt x="15398" y="1143000"/>
                  </a:lnTo>
                  <a:lnTo>
                    <a:pt x="22178" y="1181100"/>
                  </a:lnTo>
                  <a:lnTo>
                    <a:pt x="30172" y="1219200"/>
                  </a:lnTo>
                  <a:lnTo>
                    <a:pt x="39356" y="1257300"/>
                  </a:lnTo>
                  <a:lnTo>
                    <a:pt x="42688" y="1270000"/>
                  </a:lnTo>
                  <a:lnTo>
                    <a:pt x="46147" y="1270000"/>
                  </a:lnTo>
                  <a:lnTo>
                    <a:pt x="49735" y="1282700"/>
                  </a:lnTo>
                  <a:lnTo>
                    <a:pt x="61293" y="1320800"/>
                  </a:lnTo>
                  <a:lnTo>
                    <a:pt x="73998" y="1358900"/>
                  </a:lnTo>
                  <a:lnTo>
                    <a:pt x="78492" y="1358900"/>
                  </a:lnTo>
                  <a:lnTo>
                    <a:pt x="83112" y="1371600"/>
                  </a:lnTo>
                  <a:lnTo>
                    <a:pt x="97712" y="1409700"/>
                  </a:lnTo>
                  <a:lnTo>
                    <a:pt x="108057" y="1435100"/>
                  </a:lnTo>
                  <a:lnTo>
                    <a:pt x="113417" y="1435100"/>
                  </a:lnTo>
                  <a:lnTo>
                    <a:pt x="118898" y="1447800"/>
                  </a:lnTo>
                  <a:lnTo>
                    <a:pt x="124499" y="1460500"/>
                  </a:lnTo>
                  <a:lnTo>
                    <a:pt x="130224" y="1473200"/>
                  </a:lnTo>
                  <a:lnTo>
                    <a:pt x="136056" y="1485900"/>
                  </a:lnTo>
                  <a:lnTo>
                    <a:pt x="142005" y="1485900"/>
                  </a:lnTo>
                  <a:lnTo>
                    <a:pt x="148072" y="1498600"/>
                  </a:lnTo>
                  <a:lnTo>
                    <a:pt x="154257" y="1511300"/>
                  </a:lnTo>
                  <a:lnTo>
                    <a:pt x="160568" y="1524000"/>
                  </a:lnTo>
                  <a:lnTo>
                    <a:pt x="166985" y="1536700"/>
                  </a:lnTo>
                  <a:lnTo>
                    <a:pt x="173513" y="1536700"/>
                  </a:lnTo>
                  <a:lnTo>
                    <a:pt x="180155" y="1549400"/>
                  </a:lnTo>
                  <a:lnTo>
                    <a:pt x="186899" y="1562100"/>
                  </a:lnTo>
                  <a:lnTo>
                    <a:pt x="193757" y="1574800"/>
                  </a:lnTo>
                  <a:lnTo>
                    <a:pt x="200725" y="1574800"/>
                  </a:lnTo>
                  <a:lnTo>
                    <a:pt x="207800" y="1587500"/>
                  </a:lnTo>
                  <a:lnTo>
                    <a:pt x="214982" y="1600200"/>
                  </a:lnTo>
                  <a:lnTo>
                    <a:pt x="222271" y="1612900"/>
                  </a:lnTo>
                  <a:lnTo>
                    <a:pt x="229663" y="1612900"/>
                  </a:lnTo>
                  <a:lnTo>
                    <a:pt x="237154" y="1625600"/>
                  </a:lnTo>
                  <a:lnTo>
                    <a:pt x="244756" y="1638300"/>
                  </a:lnTo>
                  <a:close/>
                </a:path>
                <a:path w="1588769" h="1943100">
                  <a:moveTo>
                    <a:pt x="268157" y="1663700"/>
                  </a:moveTo>
                  <a:lnTo>
                    <a:pt x="1563247" y="1663700"/>
                  </a:lnTo>
                  <a:lnTo>
                    <a:pt x="1571148" y="1651000"/>
                  </a:lnTo>
                  <a:lnTo>
                    <a:pt x="1578947" y="1638300"/>
                  </a:lnTo>
                  <a:lnTo>
                    <a:pt x="252456" y="1638300"/>
                  </a:lnTo>
                  <a:lnTo>
                    <a:pt x="260256" y="1651000"/>
                  </a:lnTo>
                  <a:lnTo>
                    <a:pt x="268157" y="1663700"/>
                  </a:lnTo>
                  <a:close/>
                </a:path>
                <a:path w="1588769" h="1943100">
                  <a:moveTo>
                    <a:pt x="292427" y="1689100"/>
                  </a:moveTo>
                  <a:lnTo>
                    <a:pt x="1538977" y="1689100"/>
                  </a:lnTo>
                  <a:lnTo>
                    <a:pt x="1547162" y="1676400"/>
                  </a:lnTo>
                  <a:lnTo>
                    <a:pt x="1555250" y="1663700"/>
                  </a:lnTo>
                  <a:lnTo>
                    <a:pt x="276153" y="1663700"/>
                  </a:lnTo>
                  <a:lnTo>
                    <a:pt x="284242" y="1676400"/>
                  </a:lnTo>
                  <a:lnTo>
                    <a:pt x="292427" y="1689100"/>
                  </a:lnTo>
                  <a:close/>
                </a:path>
                <a:path w="1588769" h="1943100">
                  <a:moveTo>
                    <a:pt x="309078" y="1701800"/>
                  </a:moveTo>
                  <a:lnTo>
                    <a:pt x="1522325" y="1701800"/>
                  </a:lnTo>
                  <a:lnTo>
                    <a:pt x="1530693" y="1689100"/>
                  </a:lnTo>
                  <a:lnTo>
                    <a:pt x="300711" y="1689100"/>
                  </a:lnTo>
                  <a:lnTo>
                    <a:pt x="309078" y="1701800"/>
                  </a:lnTo>
                  <a:close/>
                </a:path>
                <a:path w="1588769" h="1943100">
                  <a:moveTo>
                    <a:pt x="334737" y="1727200"/>
                  </a:moveTo>
                  <a:lnTo>
                    <a:pt x="1496667" y="1727200"/>
                  </a:lnTo>
                  <a:lnTo>
                    <a:pt x="1505310" y="1714500"/>
                  </a:lnTo>
                  <a:lnTo>
                    <a:pt x="1513864" y="1701800"/>
                  </a:lnTo>
                  <a:lnTo>
                    <a:pt x="317540" y="1701800"/>
                  </a:lnTo>
                  <a:lnTo>
                    <a:pt x="326093" y="1714500"/>
                  </a:lnTo>
                  <a:lnTo>
                    <a:pt x="334737" y="1727200"/>
                  </a:lnTo>
                  <a:close/>
                </a:path>
                <a:path w="1588769" h="1943100">
                  <a:moveTo>
                    <a:pt x="352288" y="1739900"/>
                  </a:moveTo>
                  <a:lnTo>
                    <a:pt x="1479116" y="1739900"/>
                  </a:lnTo>
                  <a:lnTo>
                    <a:pt x="1487934" y="1727200"/>
                  </a:lnTo>
                  <a:lnTo>
                    <a:pt x="343469" y="1727200"/>
                  </a:lnTo>
                  <a:lnTo>
                    <a:pt x="352288" y="1739900"/>
                  </a:lnTo>
                  <a:close/>
                </a:path>
                <a:path w="1588769" h="1943100">
                  <a:moveTo>
                    <a:pt x="379245" y="1765300"/>
                  </a:moveTo>
                  <a:lnTo>
                    <a:pt x="1452159" y="1765300"/>
                  </a:lnTo>
                  <a:lnTo>
                    <a:pt x="1461226" y="1752600"/>
                  </a:lnTo>
                  <a:lnTo>
                    <a:pt x="1470213" y="1739900"/>
                  </a:lnTo>
                  <a:lnTo>
                    <a:pt x="361191" y="1739900"/>
                  </a:lnTo>
                  <a:lnTo>
                    <a:pt x="370177" y="1752600"/>
                  </a:lnTo>
                  <a:lnTo>
                    <a:pt x="379245" y="1765300"/>
                  </a:lnTo>
                  <a:close/>
                </a:path>
                <a:path w="1588769" h="1943100">
                  <a:moveTo>
                    <a:pt x="397623" y="1778000"/>
                  </a:moveTo>
                  <a:lnTo>
                    <a:pt x="1433781" y="1778000"/>
                  </a:lnTo>
                  <a:lnTo>
                    <a:pt x="1443010" y="1765300"/>
                  </a:lnTo>
                  <a:lnTo>
                    <a:pt x="388393" y="1765300"/>
                  </a:lnTo>
                  <a:lnTo>
                    <a:pt x="397623" y="1778000"/>
                  </a:lnTo>
                  <a:close/>
                </a:path>
                <a:path w="1588769" h="1943100">
                  <a:moveTo>
                    <a:pt x="416309" y="1790700"/>
                  </a:moveTo>
                  <a:lnTo>
                    <a:pt x="1415094" y="1790700"/>
                  </a:lnTo>
                  <a:lnTo>
                    <a:pt x="1424471" y="1778000"/>
                  </a:lnTo>
                  <a:lnTo>
                    <a:pt x="406933" y="1778000"/>
                  </a:lnTo>
                  <a:lnTo>
                    <a:pt x="416309" y="1790700"/>
                  </a:lnTo>
                  <a:close/>
                </a:path>
                <a:path w="1588769" h="1943100">
                  <a:moveTo>
                    <a:pt x="435298" y="1803400"/>
                  </a:moveTo>
                  <a:lnTo>
                    <a:pt x="1396106" y="1803400"/>
                  </a:lnTo>
                  <a:lnTo>
                    <a:pt x="1405639" y="1790700"/>
                  </a:lnTo>
                  <a:lnTo>
                    <a:pt x="425765" y="1790700"/>
                  </a:lnTo>
                  <a:lnTo>
                    <a:pt x="435298" y="1803400"/>
                  </a:lnTo>
                  <a:close/>
                </a:path>
                <a:path w="1588769" h="1943100">
                  <a:moveTo>
                    <a:pt x="454574" y="1816100"/>
                  </a:moveTo>
                  <a:lnTo>
                    <a:pt x="1376830" y="1816100"/>
                  </a:lnTo>
                  <a:lnTo>
                    <a:pt x="1386498" y="1803400"/>
                  </a:lnTo>
                  <a:lnTo>
                    <a:pt x="444906" y="1803400"/>
                  </a:lnTo>
                  <a:lnTo>
                    <a:pt x="454574" y="1816100"/>
                  </a:lnTo>
                  <a:close/>
                </a:path>
                <a:path w="1588769" h="1943100">
                  <a:moveTo>
                    <a:pt x="474130" y="1828800"/>
                  </a:moveTo>
                  <a:lnTo>
                    <a:pt x="1357274" y="1828800"/>
                  </a:lnTo>
                  <a:lnTo>
                    <a:pt x="1367089" y="1816100"/>
                  </a:lnTo>
                  <a:lnTo>
                    <a:pt x="464315" y="1816100"/>
                  </a:lnTo>
                  <a:lnTo>
                    <a:pt x="474130" y="1828800"/>
                  </a:lnTo>
                  <a:close/>
                </a:path>
                <a:path w="1588769" h="1943100">
                  <a:moveTo>
                    <a:pt x="493958" y="1841500"/>
                  </a:moveTo>
                  <a:lnTo>
                    <a:pt x="1337445" y="1841500"/>
                  </a:lnTo>
                  <a:lnTo>
                    <a:pt x="1347386" y="1828800"/>
                  </a:lnTo>
                  <a:lnTo>
                    <a:pt x="484018" y="1828800"/>
                  </a:lnTo>
                  <a:lnTo>
                    <a:pt x="493958" y="1841500"/>
                  </a:lnTo>
                  <a:close/>
                </a:path>
                <a:path w="1588769" h="1943100">
                  <a:moveTo>
                    <a:pt x="524151" y="1854200"/>
                  </a:moveTo>
                  <a:lnTo>
                    <a:pt x="1307253" y="1854200"/>
                  </a:lnTo>
                  <a:lnTo>
                    <a:pt x="1317381" y="1841500"/>
                  </a:lnTo>
                  <a:lnTo>
                    <a:pt x="514023" y="1841500"/>
                  </a:lnTo>
                  <a:lnTo>
                    <a:pt x="524151" y="1854200"/>
                  </a:lnTo>
                  <a:close/>
                </a:path>
                <a:path w="1588769" h="1943100">
                  <a:moveTo>
                    <a:pt x="544588" y="1866900"/>
                  </a:moveTo>
                  <a:lnTo>
                    <a:pt x="1286816" y="1866900"/>
                  </a:lnTo>
                  <a:lnTo>
                    <a:pt x="1297063" y="1854200"/>
                  </a:lnTo>
                  <a:lnTo>
                    <a:pt x="534341" y="1854200"/>
                  </a:lnTo>
                  <a:lnTo>
                    <a:pt x="544588" y="1866900"/>
                  </a:lnTo>
                  <a:close/>
                </a:path>
                <a:path w="1588769" h="1943100">
                  <a:moveTo>
                    <a:pt x="575662" y="1879600"/>
                  </a:moveTo>
                  <a:lnTo>
                    <a:pt x="1255750" y="1879600"/>
                  </a:lnTo>
                  <a:lnTo>
                    <a:pt x="1266158" y="1866900"/>
                  </a:lnTo>
                  <a:lnTo>
                    <a:pt x="565246" y="1866900"/>
                  </a:lnTo>
                  <a:lnTo>
                    <a:pt x="575662" y="1879600"/>
                  </a:lnTo>
                  <a:close/>
                </a:path>
                <a:path w="1588769" h="1943100">
                  <a:moveTo>
                    <a:pt x="607185" y="1892300"/>
                  </a:moveTo>
                  <a:lnTo>
                    <a:pt x="1224218" y="1892300"/>
                  </a:lnTo>
                  <a:lnTo>
                    <a:pt x="1234781" y="1879600"/>
                  </a:lnTo>
                  <a:lnTo>
                    <a:pt x="596626" y="1879600"/>
                  </a:lnTo>
                  <a:lnTo>
                    <a:pt x="607185" y="1892300"/>
                  </a:lnTo>
                  <a:close/>
                </a:path>
                <a:path w="1588769" h="1943100">
                  <a:moveTo>
                    <a:pt x="639131" y="1905000"/>
                  </a:moveTo>
                  <a:lnTo>
                    <a:pt x="1192273" y="1905000"/>
                  </a:lnTo>
                  <a:lnTo>
                    <a:pt x="1202964" y="1892300"/>
                  </a:lnTo>
                  <a:lnTo>
                    <a:pt x="628440" y="1892300"/>
                  </a:lnTo>
                  <a:lnTo>
                    <a:pt x="639131" y="1905000"/>
                  </a:lnTo>
                  <a:close/>
                </a:path>
                <a:path w="1588769" h="1943100">
                  <a:moveTo>
                    <a:pt x="682302" y="1917700"/>
                  </a:moveTo>
                  <a:lnTo>
                    <a:pt x="1149101" y="1917700"/>
                  </a:lnTo>
                  <a:lnTo>
                    <a:pt x="1159950" y="1905000"/>
                  </a:lnTo>
                  <a:lnTo>
                    <a:pt x="671454" y="1905000"/>
                  </a:lnTo>
                  <a:lnTo>
                    <a:pt x="682302" y="1917700"/>
                  </a:lnTo>
                  <a:close/>
                </a:path>
                <a:path w="1588769" h="1943100">
                  <a:moveTo>
                    <a:pt x="737048" y="1930400"/>
                  </a:moveTo>
                  <a:lnTo>
                    <a:pt x="1094356" y="1930400"/>
                  </a:lnTo>
                  <a:lnTo>
                    <a:pt x="1105368" y="1917700"/>
                  </a:lnTo>
                  <a:lnTo>
                    <a:pt x="726036" y="1917700"/>
                  </a:lnTo>
                  <a:lnTo>
                    <a:pt x="737048" y="1930400"/>
                  </a:lnTo>
                  <a:close/>
                </a:path>
                <a:path w="1588769" h="1943100">
                  <a:moveTo>
                    <a:pt x="803599" y="1943100"/>
                  </a:moveTo>
                  <a:lnTo>
                    <a:pt x="1027805" y="1943100"/>
                  </a:lnTo>
                  <a:lnTo>
                    <a:pt x="1038952" y="1930400"/>
                  </a:lnTo>
                  <a:lnTo>
                    <a:pt x="792452" y="1930400"/>
                  </a:lnTo>
                  <a:lnTo>
                    <a:pt x="803599" y="1943100"/>
                  </a:lnTo>
                  <a:close/>
                </a:path>
              </a:pathLst>
            </a:custGeom>
            <a:solidFill>
              <a:srgbClr val="F4C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577181" y="7619008"/>
              <a:ext cx="711200" cy="932815"/>
            </a:xfrm>
            <a:custGeom>
              <a:avLst/>
              <a:gdLst/>
              <a:ahLst/>
              <a:cxnLst/>
              <a:rect l="l" t="t" r="r" b="b"/>
              <a:pathLst>
                <a:path w="711200" h="932815">
                  <a:moveTo>
                    <a:pt x="710806" y="235445"/>
                  </a:moveTo>
                  <a:lnTo>
                    <a:pt x="681672" y="213207"/>
                  </a:lnTo>
                  <a:lnTo>
                    <a:pt x="649681" y="192252"/>
                  </a:lnTo>
                  <a:lnTo>
                    <a:pt x="638073" y="179920"/>
                  </a:lnTo>
                  <a:lnTo>
                    <a:pt x="605561" y="149821"/>
                  </a:lnTo>
                  <a:lnTo>
                    <a:pt x="570992" y="122059"/>
                  </a:lnTo>
                  <a:lnTo>
                    <a:pt x="534479" y="96761"/>
                  </a:lnTo>
                  <a:lnTo>
                    <a:pt x="496087" y="74066"/>
                  </a:lnTo>
                  <a:lnTo>
                    <a:pt x="455904" y="54114"/>
                  </a:lnTo>
                  <a:lnTo>
                    <a:pt x="414020" y="37033"/>
                  </a:lnTo>
                  <a:lnTo>
                    <a:pt x="370509" y="22974"/>
                  </a:lnTo>
                  <a:lnTo>
                    <a:pt x="325462" y="12052"/>
                  </a:lnTo>
                  <a:lnTo>
                    <a:pt x="272338" y="3670"/>
                  </a:lnTo>
                  <a:lnTo>
                    <a:pt x="219506" y="0"/>
                  </a:lnTo>
                  <a:lnTo>
                    <a:pt x="167157" y="889"/>
                  </a:lnTo>
                  <a:lnTo>
                    <a:pt x="115506" y="6197"/>
                  </a:lnTo>
                  <a:lnTo>
                    <a:pt x="64731" y="15773"/>
                  </a:lnTo>
                  <a:lnTo>
                    <a:pt x="15062" y="29438"/>
                  </a:lnTo>
                  <a:lnTo>
                    <a:pt x="6604" y="79171"/>
                  </a:lnTo>
                  <a:lnTo>
                    <a:pt x="1701" y="127571"/>
                  </a:lnTo>
                  <a:lnTo>
                    <a:pt x="0" y="175552"/>
                  </a:lnTo>
                  <a:lnTo>
                    <a:pt x="1447" y="222961"/>
                  </a:lnTo>
                  <a:lnTo>
                    <a:pt x="5943" y="269697"/>
                  </a:lnTo>
                  <a:lnTo>
                    <a:pt x="13411" y="315582"/>
                  </a:lnTo>
                  <a:lnTo>
                    <a:pt x="23761" y="360514"/>
                  </a:lnTo>
                  <a:lnTo>
                    <a:pt x="36918" y="404342"/>
                  </a:lnTo>
                  <a:lnTo>
                    <a:pt x="52781" y="446925"/>
                  </a:lnTo>
                  <a:lnTo>
                    <a:pt x="71285" y="488149"/>
                  </a:lnTo>
                  <a:lnTo>
                    <a:pt x="92329" y="527850"/>
                  </a:lnTo>
                  <a:lnTo>
                    <a:pt x="115836" y="565899"/>
                  </a:lnTo>
                  <a:lnTo>
                    <a:pt x="141719" y="602157"/>
                  </a:lnTo>
                  <a:lnTo>
                    <a:pt x="169900" y="636511"/>
                  </a:lnTo>
                  <a:lnTo>
                    <a:pt x="200304" y="668794"/>
                  </a:lnTo>
                  <a:lnTo>
                    <a:pt x="216382" y="683691"/>
                  </a:lnTo>
                  <a:lnTo>
                    <a:pt x="221361" y="690651"/>
                  </a:lnTo>
                  <a:lnTo>
                    <a:pt x="249542" y="725004"/>
                  </a:lnTo>
                  <a:lnTo>
                    <a:pt x="279933" y="757288"/>
                  </a:lnTo>
                  <a:lnTo>
                    <a:pt x="312458" y="787387"/>
                  </a:lnTo>
                  <a:lnTo>
                    <a:pt x="347014" y="815149"/>
                  </a:lnTo>
                  <a:lnTo>
                    <a:pt x="383540" y="840447"/>
                  </a:lnTo>
                  <a:lnTo>
                    <a:pt x="421919" y="863142"/>
                  </a:lnTo>
                  <a:lnTo>
                    <a:pt x="462102" y="883094"/>
                  </a:lnTo>
                  <a:lnTo>
                    <a:pt x="503986" y="900163"/>
                  </a:lnTo>
                  <a:lnTo>
                    <a:pt x="547497" y="914234"/>
                  </a:lnTo>
                  <a:lnTo>
                    <a:pt x="592531" y="925144"/>
                  </a:lnTo>
                  <a:lnTo>
                    <a:pt x="646023" y="931291"/>
                  </a:lnTo>
                  <a:lnTo>
                    <a:pt x="710806" y="932218"/>
                  </a:lnTo>
                  <a:lnTo>
                    <a:pt x="710806" y="843749"/>
                  </a:lnTo>
                  <a:lnTo>
                    <a:pt x="710806" y="266382"/>
                  </a:lnTo>
                  <a:lnTo>
                    <a:pt x="710806" y="235445"/>
                  </a:lnTo>
                  <a:close/>
                </a:path>
              </a:pathLst>
            </a:custGeom>
            <a:solidFill>
              <a:srgbClr val="E745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706807" y="9793053"/>
              <a:ext cx="1581785" cy="494030"/>
            </a:xfrm>
            <a:custGeom>
              <a:avLst/>
              <a:gdLst/>
              <a:ahLst/>
              <a:cxnLst/>
              <a:rect l="l" t="t" r="r" b="b"/>
              <a:pathLst>
                <a:path w="1581784" h="494029">
                  <a:moveTo>
                    <a:pt x="0" y="493946"/>
                  </a:moveTo>
                  <a:lnTo>
                    <a:pt x="1581189" y="493946"/>
                  </a:lnTo>
                  <a:lnTo>
                    <a:pt x="1581189" y="91147"/>
                  </a:lnTo>
                  <a:lnTo>
                    <a:pt x="1541588" y="67016"/>
                  </a:lnTo>
                  <a:lnTo>
                    <a:pt x="1501816" y="47220"/>
                  </a:lnTo>
                  <a:lnTo>
                    <a:pt x="1460281" y="30656"/>
                  </a:lnTo>
                  <a:lnTo>
                    <a:pt x="1417147" y="17489"/>
                  </a:lnTo>
                  <a:lnTo>
                    <a:pt x="1372577" y="7881"/>
                  </a:lnTo>
                  <a:lnTo>
                    <a:pt x="1326735" y="1997"/>
                  </a:lnTo>
                  <a:lnTo>
                    <a:pt x="1279783" y="0"/>
                  </a:lnTo>
                  <a:lnTo>
                    <a:pt x="580796" y="0"/>
                  </a:lnTo>
                  <a:lnTo>
                    <a:pt x="532540" y="1950"/>
                  </a:lnTo>
                  <a:lnTo>
                    <a:pt x="485358" y="7702"/>
                  </a:lnTo>
                  <a:lnTo>
                    <a:pt x="439401" y="17103"/>
                  </a:lnTo>
                  <a:lnTo>
                    <a:pt x="394822" y="30002"/>
                  </a:lnTo>
                  <a:lnTo>
                    <a:pt x="351772" y="46247"/>
                  </a:lnTo>
                  <a:lnTo>
                    <a:pt x="310401" y="65687"/>
                  </a:lnTo>
                  <a:lnTo>
                    <a:pt x="270861" y="88171"/>
                  </a:lnTo>
                  <a:lnTo>
                    <a:pt x="233305" y="113546"/>
                  </a:lnTo>
                  <a:lnTo>
                    <a:pt x="197882" y="141662"/>
                  </a:lnTo>
                  <a:lnTo>
                    <a:pt x="164746" y="172368"/>
                  </a:lnTo>
                  <a:lnTo>
                    <a:pt x="134046" y="205510"/>
                  </a:lnTo>
                  <a:lnTo>
                    <a:pt x="105935" y="240939"/>
                  </a:lnTo>
                  <a:lnTo>
                    <a:pt x="80564" y="278502"/>
                  </a:lnTo>
                  <a:lnTo>
                    <a:pt x="58085" y="318049"/>
                  </a:lnTo>
                  <a:lnTo>
                    <a:pt x="38648" y="359427"/>
                  </a:lnTo>
                  <a:lnTo>
                    <a:pt x="22406" y="402486"/>
                  </a:lnTo>
                  <a:lnTo>
                    <a:pt x="9509" y="447073"/>
                  </a:lnTo>
                  <a:lnTo>
                    <a:pt x="110" y="493038"/>
                  </a:lnTo>
                  <a:lnTo>
                    <a:pt x="0" y="493946"/>
                  </a:lnTo>
                  <a:close/>
                </a:path>
              </a:pathLst>
            </a:custGeom>
            <a:solidFill>
              <a:srgbClr val="0442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245880" y="9793073"/>
              <a:ext cx="741045" cy="494030"/>
            </a:xfrm>
            <a:custGeom>
              <a:avLst/>
              <a:gdLst/>
              <a:ahLst/>
              <a:cxnLst/>
              <a:rect l="l" t="t" r="r" b="b"/>
              <a:pathLst>
                <a:path w="741044" h="494029">
                  <a:moveTo>
                    <a:pt x="134147" y="493926"/>
                  </a:moveTo>
                  <a:lnTo>
                    <a:pt x="608408" y="493926"/>
                  </a:lnTo>
                  <a:lnTo>
                    <a:pt x="740691" y="0"/>
                  </a:lnTo>
                  <a:lnTo>
                    <a:pt x="0" y="1629"/>
                  </a:lnTo>
                  <a:lnTo>
                    <a:pt x="134147" y="4939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209554" y="9793084"/>
              <a:ext cx="810895" cy="379730"/>
            </a:xfrm>
            <a:custGeom>
              <a:avLst/>
              <a:gdLst/>
              <a:ahLst/>
              <a:cxnLst/>
              <a:rect l="l" t="t" r="r" b="b"/>
              <a:pathLst>
                <a:path w="810894" h="379729">
                  <a:moveTo>
                    <a:pt x="810806" y="0"/>
                  </a:moveTo>
                  <a:lnTo>
                    <a:pt x="438086" y="0"/>
                  </a:lnTo>
                  <a:lnTo>
                    <a:pt x="372719" y="0"/>
                  </a:lnTo>
                  <a:lnTo>
                    <a:pt x="0" y="0"/>
                  </a:lnTo>
                  <a:lnTo>
                    <a:pt x="219036" y="379437"/>
                  </a:lnTo>
                  <a:lnTo>
                    <a:pt x="405396" y="56616"/>
                  </a:lnTo>
                  <a:lnTo>
                    <a:pt x="591756" y="379437"/>
                  </a:lnTo>
                  <a:lnTo>
                    <a:pt x="810806" y="0"/>
                  </a:lnTo>
                  <a:close/>
                </a:path>
              </a:pathLst>
            </a:custGeom>
            <a:solidFill>
              <a:srgbClr val="B6D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699237" y="7567394"/>
              <a:ext cx="1340485" cy="1089025"/>
            </a:xfrm>
            <a:custGeom>
              <a:avLst/>
              <a:gdLst/>
              <a:ahLst/>
              <a:cxnLst/>
              <a:rect l="l" t="t" r="r" b="b"/>
              <a:pathLst>
                <a:path w="1340484" h="1089025">
                  <a:moveTo>
                    <a:pt x="424674" y="1088497"/>
                  </a:moveTo>
                  <a:lnTo>
                    <a:pt x="471799" y="1087228"/>
                  </a:lnTo>
                  <a:lnTo>
                    <a:pt x="518306" y="1083460"/>
                  </a:lnTo>
                  <a:lnTo>
                    <a:pt x="564136" y="1077255"/>
                  </a:lnTo>
                  <a:lnTo>
                    <a:pt x="609233" y="1068675"/>
                  </a:lnTo>
                  <a:lnTo>
                    <a:pt x="653539" y="1057780"/>
                  </a:lnTo>
                  <a:lnTo>
                    <a:pt x="696996" y="1044633"/>
                  </a:lnTo>
                  <a:lnTo>
                    <a:pt x="739546" y="1029293"/>
                  </a:lnTo>
                  <a:lnTo>
                    <a:pt x="781133" y="1011823"/>
                  </a:lnTo>
                  <a:lnTo>
                    <a:pt x="821698" y="992284"/>
                  </a:lnTo>
                  <a:lnTo>
                    <a:pt x="861184" y="970738"/>
                  </a:lnTo>
                  <a:lnTo>
                    <a:pt x="899534" y="947245"/>
                  </a:lnTo>
                  <a:lnTo>
                    <a:pt x="936690" y="921866"/>
                  </a:lnTo>
                  <a:lnTo>
                    <a:pt x="972594" y="894664"/>
                  </a:lnTo>
                  <a:lnTo>
                    <a:pt x="1007189" y="865699"/>
                  </a:lnTo>
                  <a:lnTo>
                    <a:pt x="1040417" y="835033"/>
                  </a:lnTo>
                  <a:lnTo>
                    <a:pt x="1072222" y="802727"/>
                  </a:lnTo>
                  <a:lnTo>
                    <a:pt x="1102544" y="768842"/>
                  </a:lnTo>
                  <a:lnTo>
                    <a:pt x="1131327" y="733440"/>
                  </a:lnTo>
                  <a:lnTo>
                    <a:pt x="1158514" y="696582"/>
                  </a:lnTo>
                  <a:lnTo>
                    <a:pt x="1184046" y="658329"/>
                  </a:lnTo>
                  <a:lnTo>
                    <a:pt x="1207866" y="618743"/>
                  </a:lnTo>
                  <a:lnTo>
                    <a:pt x="1229917" y="577884"/>
                  </a:lnTo>
                  <a:lnTo>
                    <a:pt x="1250140" y="535815"/>
                  </a:lnTo>
                  <a:lnTo>
                    <a:pt x="1268480" y="492596"/>
                  </a:lnTo>
                  <a:lnTo>
                    <a:pt x="1284877" y="448289"/>
                  </a:lnTo>
                  <a:lnTo>
                    <a:pt x="1299274" y="402955"/>
                  </a:lnTo>
                  <a:lnTo>
                    <a:pt x="1311615" y="356656"/>
                  </a:lnTo>
                  <a:lnTo>
                    <a:pt x="1321840" y="309452"/>
                  </a:lnTo>
                  <a:lnTo>
                    <a:pt x="1329894" y="261405"/>
                  </a:lnTo>
                  <a:lnTo>
                    <a:pt x="1335718" y="212577"/>
                  </a:lnTo>
                  <a:lnTo>
                    <a:pt x="1339254" y="163028"/>
                  </a:lnTo>
                  <a:lnTo>
                    <a:pt x="1340406" y="111288"/>
                  </a:lnTo>
                  <a:lnTo>
                    <a:pt x="1297453" y="88790"/>
                  </a:lnTo>
                  <a:lnTo>
                    <a:pt x="1253277" y="68637"/>
                  </a:lnTo>
                  <a:lnTo>
                    <a:pt x="1207949" y="50910"/>
                  </a:lnTo>
                  <a:lnTo>
                    <a:pt x="1161539" y="35689"/>
                  </a:lnTo>
                  <a:lnTo>
                    <a:pt x="1114118" y="23056"/>
                  </a:lnTo>
                  <a:lnTo>
                    <a:pt x="1065756" y="13089"/>
                  </a:lnTo>
                  <a:lnTo>
                    <a:pt x="1016525" y="5871"/>
                  </a:lnTo>
                  <a:lnTo>
                    <a:pt x="966493" y="1481"/>
                  </a:lnTo>
                  <a:lnTo>
                    <a:pt x="915732" y="0"/>
                  </a:lnTo>
                  <a:lnTo>
                    <a:pt x="868607" y="1269"/>
                  </a:lnTo>
                  <a:lnTo>
                    <a:pt x="822100" y="5037"/>
                  </a:lnTo>
                  <a:lnTo>
                    <a:pt x="776270" y="11241"/>
                  </a:lnTo>
                  <a:lnTo>
                    <a:pt x="731173" y="19821"/>
                  </a:lnTo>
                  <a:lnTo>
                    <a:pt x="686867" y="30715"/>
                  </a:lnTo>
                  <a:lnTo>
                    <a:pt x="643410" y="43863"/>
                  </a:lnTo>
                  <a:lnTo>
                    <a:pt x="600860" y="59201"/>
                  </a:lnTo>
                  <a:lnTo>
                    <a:pt x="559273" y="76671"/>
                  </a:lnTo>
                  <a:lnTo>
                    <a:pt x="518708" y="96209"/>
                  </a:lnTo>
                  <a:lnTo>
                    <a:pt x="479222" y="117755"/>
                  </a:lnTo>
                  <a:lnTo>
                    <a:pt x="440872" y="141248"/>
                  </a:lnTo>
                  <a:lnTo>
                    <a:pt x="403716" y="166626"/>
                  </a:lnTo>
                  <a:lnTo>
                    <a:pt x="367812" y="193827"/>
                  </a:lnTo>
                  <a:lnTo>
                    <a:pt x="333217" y="222791"/>
                  </a:lnTo>
                  <a:lnTo>
                    <a:pt x="299989" y="253457"/>
                  </a:lnTo>
                  <a:lnTo>
                    <a:pt x="268184" y="285763"/>
                  </a:lnTo>
                  <a:lnTo>
                    <a:pt x="237862" y="319647"/>
                  </a:lnTo>
                  <a:lnTo>
                    <a:pt x="209079" y="355049"/>
                  </a:lnTo>
                  <a:lnTo>
                    <a:pt x="181892" y="391906"/>
                  </a:lnTo>
                  <a:lnTo>
                    <a:pt x="156360" y="430159"/>
                  </a:lnTo>
                  <a:lnTo>
                    <a:pt x="132540" y="469745"/>
                  </a:lnTo>
                  <a:lnTo>
                    <a:pt x="110489" y="510604"/>
                  </a:lnTo>
                  <a:lnTo>
                    <a:pt x="90266" y="552673"/>
                  </a:lnTo>
                  <a:lnTo>
                    <a:pt x="71926" y="595892"/>
                  </a:lnTo>
                  <a:lnTo>
                    <a:pt x="55529" y="640200"/>
                  </a:lnTo>
                  <a:lnTo>
                    <a:pt x="41132" y="685534"/>
                  </a:lnTo>
                  <a:lnTo>
                    <a:pt x="28791" y="731834"/>
                  </a:lnTo>
                  <a:lnTo>
                    <a:pt x="18566" y="779039"/>
                  </a:lnTo>
                  <a:lnTo>
                    <a:pt x="10512" y="827087"/>
                  </a:lnTo>
                  <a:lnTo>
                    <a:pt x="4688" y="875917"/>
                  </a:lnTo>
                  <a:lnTo>
                    <a:pt x="1152" y="925467"/>
                  </a:lnTo>
                  <a:lnTo>
                    <a:pt x="0" y="977209"/>
                  </a:lnTo>
                  <a:lnTo>
                    <a:pt x="42953" y="999712"/>
                  </a:lnTo>
                  <a:lnTo>
                    <a:pt x="87129" y="1019868"/>
                  </a:lnTo>
                  <a:lnTo>
                    <a:pt x="132457" y="1037596"/>
                  </a:lnTo>
                  <a:lnTo>
                    <a:pt x="178867" y="1052815"/>
                  </a:lnTo>
                  <a:lnTo>
                    <a:pt x="226288" y="1065448"/>
                  </a:lnTo>
                  <a:lnTo>
                    <a:pt x="274650" y="1075412"/>
                  </a:lnTo>
                  <a:lnTo>
                    <a:pt x="323881" y="1082628"/>
                  </a:lnTo>
                  <a:lnTo>
                    <a:pt x="373913" y="1087017"/>
                  </a:lnTo>
                  <a:lnTo>
                    <a:pt x="424674" y="1088497"/>
                  </a:lnTo>
                  <a:close/>
                </a:path>
              </a:pathLst>
            </a:custGeom>
            <a:solidFill>
              <a:srgbClr val="F186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756804" y="9134281"/>
              <a:ext cx="1854200" cy="1153160"/>
            </a:xfrm>
            <a:custGeom>
              <a:avLst/>
              <a:gdLst/>
              <a:ahLst/>
              <a:cxnLst/>
              <a:rect l="l" t="t" r="r" b="b"/>
              <a:pathLst>
                <a:path w="1854200" h="1153159">
                  <a:moveTo>
                    <a:pt x="496861" y="1152717"/>
                  </a:moveTo>
                  <a:lnTo>
                    <a:pt x="1357080" y="1152717"/>
                  </a:lnTo>
                  <a:lnTo>
                    <a:pt x="1736623" y="741879"/>
                  </a:lnTo>
                  <a:lnTo>
                    <a:pt x="1767394" y="704749"/>
                  </a:lnTo>
                  <a:lnTo>
                    <a:pt x="1793469" y="665325"/>
                  </a:lnTo>
                  <a:lnTo>
                    <a:pt x="1814864" y="623986"/>
                  </a:lnTo>
                  <a:lnTo>
                    <a:pt x="1831592" y="581115"/>
                  </a:lnTo>
                  <a:lnTo>
                    <a:pt x="1843670" y="537091"/>
                  </a:lnTo>
                  <a:lnTo>
                    <a:pt x="1851112" y="492297"/>
                  </a:lnTo>
                  <a:lnTo>
                    <a:pt x="1853932" y="447113"/>
                  </a:lnTo>
                  <a:lnTo>
                    <a:pt x="1852147" y="401920"/>
                  </a:lnTo>
                  <a:lnTo>
                    <a:pt x="1845772" y="357099"/>
                  </a:lnTo>
                  <a:lnTo>
                    <a:pt x="1834820" y="313032"/>
                  </a:lnTo>
                  <a:lnTo>
                    <a:pt x="1819308" y="270099"/>
                  </a:lnTo>
                  <a:lnTo>
                    <a:pt x="1799251" y="228681"/>
                  </a:lnTo>
                  <a:lnTo>
                    <a:pt x="1774664" y="189160"/>
                  </a:lnTo>
                  <a:lnTo>
                    <a:pt x="1745562" y="151916"/>
                  </a:lnTo>
                  <a:lnTo>
                    <a:pt x="1711962" y="117330"/>
                  </a:lnTo>
                  <a:lnTo>
                    <a:pt x="1674840" y="86554"/>
                  </a:lnTo>
                  <a:lnTo>
                    <a:pt x="1635423" y="60475"/>
                  </a:lnTo>
                  <a:lnTo>
                    <a:pt x="1594093" y="39076"/>
                  </a:lnTo>
                  <a:lnTo>
                    <a:pt x="1551230" y="22345"/>
                  </a:lnTo>
                  <a:lnTo>
                    <a:pt x="1507216" y="10265"/>
                  </a:lnTo>
                  <a:lnTo>
                    <a:pt x="1462431" y="2822"/>
                  </a:lnTo>
                  <a:lnTo>
                    <a:pt x="1417257" y="0"/>
                  </a:lnTo>
                  <a:lnTo>
                    <a:pt x="1372073" y="1784"/>
                  </a:lnTo>
                  <a:lnTo>
                    <a:pt x="1327261" y="8160"/>
                  </a:lnTo>
                  <a:lnTo>
                    <a:pt x="1283202" y="19112"/>
                  </a:lnTo>
                  <a:lnTo>
                    <a:pt x="1240276" y="34626"/>
                  </a:lnTo>
                  <a:lnTo>
                    <a:pt x="1198865" y="54686"/>
                  </a:lnTo>
                  <a:lnTo>
                    <a:pt x="1159349" y="79278"/>
                  </a:lnTo>
                  <a:lnTo>
                    <a:pt x="1122110" y="108386"/>
                  </a:lnTo>
                  <a:lnTo>
                    <a:pt x="1087527" y="141996"/>
                  </a:lnTo>
                  <a:lnTo>
                    <a:pt x="926956" y="315792"/>
                  </a:lnTo>
                  <a:lnTo>
                    <a:pt x="18423" y="315792"/>
                  </a:lnTo>
                  <a:lnTo>
                    <a:pt x="8157" y="357108"/>
                  </a:lnTo>
                  <a:lnTo>
                    <a:pt x="1783" y="401928"/>
                  </a:lnTo>
                  <a:lnTo>
                    <a:pt x="0" y="447120"/>
                  </a:lnTo>
                  <a:lnTo>
                    <a:pt x="2822" y="492303"/>
                  </a:lnTo>
                  <a:lnTo>
                    <a:pt x="10264" y="537096"/>
                  </a:lnTo>
                  <a:lnTo>
                    <a:pt x="22342" y="581118"/>
                  </a:lnTo>
                  <a:lnTo>
                    <a:pt x="39070" y="623988"/>
                  </a:lnTo>
                  <a:lnTo>
                    <a:pt x="60464" y="665326"/>
                  </a:lnTo>
                  <a:lnTo>
                    <a:pt x="86538" y="704750"/>
                  </a:lnTo>
                  <a:lnTo>
                    <a:pt x="117308" y="741879"/>
                  </a:lnTo>
                  <a:lnTo>
                    <a:pt x="496861" y="1152717"/>
                  </a:lnTo>
                  <a:close/>
                </a:path>
                <a:path w="1854200" h="1153159">
                  <a:moveTo>
                    <a:pt x="18423" y="315792"/>
                  </a:moveTo>
                  <a:lnTo>
                    <a:pt x="926956" y="315792"/>
                  </a:lnTo>
                  <a:lnTo>
                    <a:pt x="766385" y="141996"/>
                  </a:lnTo>
                  <a:lnTo>
                    <a:pt x="731806" y="108386"/>
                  </a:lnTo>
                  <a:lnTo>
                    <a:pt x="694569" y="79278"/>
                  </a:lnTo>
                  <a:lnTo>
                    <a:pt x="655055" y="54686"/>
                  </a:lnTo>
                  <a:lnTo>
                    <a:pt x="613645" y="34626"/>
                  </a:lnTo>
                  <a:lnTo>
                    <a:pt x="570720" y="19112"/>
                  </a:lnTo>
                  <a:lnTo>
                    <a:pt x="526661" y="8160"/>
                  </a:lnTo>
                  <a:lnTo>
                    <a:pt x="481849" y="1784"/>
                  </a:lnTo>
                  <a:lnTo>
                    <a:pt x="436665" y="0"/>
                  </a:lnTo>
                  <a:lnTo>
                    <a:pt x="391491" y="2822"/>
                  </a:lnTo>
                  <a:lnTo>
                    <a:pt x="346706" y="10265"/>
                  </a:lnTo>
                  <a:lnTo>
                    <a:pt x="302693" y="22345"/>
                  </a:lnTo>
                  <a:lnTo>
                    <a:pt x="259831" y="39076"/>
                  </a:lnTo>
                  <a:lnTo>
                    <a:pt x="218503" y="60475"/>
                  </a:lnTo>
                  <a:lnTo>
                    <a:pt x="179089" y="86554"/>
                  </a:lnTo>
                  <a:lnTo>
                    <a:pt x="141969" y="117330"/>
                  </a:lnTo>
                  <a:lnTo>
                    <a:pt x="108363" y="151919"/>
                  </a:lnTo>
                  <a:lnTo>
                    <a:pt x="79260" y="189166"/>
                  </a:lnTo>
                  <a:lnTo>
                    <a:pt x="54672" y="228689"/>
                  </a:lnTo>
                  <a:lnTo>
                    <a:pt x="34616" y="270107"/>
                  </a:lnTo>
                  <a:lnTo>
                    <a:pt x="19106" y="313041"/>
                  </a:lnTo>
                  <a:lnTo>
                    <a:pt x="18423" y="315792"/>
                  </a:lnTo>
                  <a:close/>
                </a:path>
              </a:pathLst>
            </a:custGeom>
            <a:solidFill>
              <a:srgbClr val="D9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867196" y="9134904"/>
              <a:ext cx="743585" cy="1152525"/>
            </a:xfrm>
            <a:custGeom>
              <a:avLst/>
              <a:gdLst/>
              <a:ahLst/>
              <a:cxnLst/>
              <a:rect l="l" t="t" r="r" b="b"/>
              <a:pathLst>
                <a:path w="743584" h="1152525">
                  <a:moveTo>
                    <a:pt x="0" y="1152095"/>
                  </a:moveTo>
                  <a:lnTo>
                    <a:pt x="246671" y="1152095"/>
                  </a:lnTo>
                  <a:lnTo>
                    <a:pt x="626232" y="741238"/>
                  </a:lnTo>
                  <a:lnTo>
                    <a:pt x="657002" y="704108"/>
                  </a:lnTo>
                  <a:lnTo>
                    <a:pt x="683077" y="664683"/>
                  </a:lnTo>
                  <a:lnTo>
                    <a:pt x="704471" y="623345"/>
                  </a:lnTo>
                  <a:lnTo>
                    <a:pt x="721200" y="580473"/>
                  </a:lnTo>
                  <a:lnTo>
                    <a:pt x="733278" y="536450"/>
                  </a:lnTo>
                  <a:lnTo>
                    <a:pt x="740720" y="491656"/>
                  </a:lnTo>
                  <a:lnTo>
                    <a:pt x="743541" y="446472"/>
                  </a:lnTo>
                  <a:lnTo>
                    <a:pt x="741757" y="401279"/>
                  </a:lnTo>
                  <a:lnTo>
                    <a:pt x="735382" y="356458"/>
                  </a:lnTo>
                  <a:lnTo>
                    <a:pt x="724432" y="312391"/>
                  </a:lnTo>
                  <a:lnTo>
                    <a:pt x="708921" y="269458"/>
                  </a:lnTo>
                  <a:lnTo>
                    <a:pt x="688864" y="228040"/>
                  </a:lnTo>
                  <a:lnTo>
                    <a:pt x="664277" y="188518"/>
                  </a:lnTo>
                  <a:lnTo>
                    <a:pt x="635174" y="151274"/>
                  </a:lnTo>
                  <a:lnTo>
                    <a:pt x="601571" y="116689"/>
                  </a:lnTo>
                  <a:lnTo>
                    <a:pt x="560710" y="83173"/>
                  </a:lnTo>
                  <a:lnTo>
                    <a:pt x="517133" y="55311"/>
                  </a:lnTo>
                  <a:lnTo>
                    <a:pt x="471341" y="33083"/>
                  </a:lnTo>
                  <a:lnTo>
                    <a:pt x="423839" y="16469"/>
                  </a:lnTo>
                  <a:lnTo>
                    <a:pt x="375129" y="5448"/>
                  </a:lnTo>
                  <a:lnTo>
                    <a:pt x="325714" y="0"/>
                  </a:lnTo>
                  <a:lnTo>
                    <a:pt x="276097" y="104"/>
                  </a:lnTo>
                  <a:lnTo>
                    <a:pt x="226782" y="5740"/>
                  </a:lnTo>
                  <a:lnTo>
                    <a:pt x="178271" y="16888"/>
                  </a:lnTo>
                  <a:lnTo>
                    <a:pt x="225476" y="33501"/>
                  </a:lnTo>
                  <a:lnTo>
                    <a:pt x="270983" y="55646"/>
                  </a:lnTo>
                  <a:lnTo>
                    <a:pt x="314291" y="83363"/>
                  </a:lnTo>
                  <a:lnTo>
                    <a:pt x="354903" y="116689"/>
                  </a:lnTo>
                  <a:lnTo>
                    <a:pt x="388506" y="151278"/>
                  </a:lnTo>
                  <a:lnTo>
                    <a:pt x="417609" y="188524"/>
                  </a:lnTo>
                  <a:lnTo>
                    <a:pt x="442196" y="228047"/>
                  </a:lnTo>
                  <a:lnTo>
                    <a:pt x="462253" y="269466"/>
                  </a:lnTo>
                  <a:lnTo>
                    <a:pt x="477764" y="312399"/>
                  </a:lnTo>
                  <a:lnTo>
                    <a:pt x="488714" y="356467"/>
                  </a:lnTo>
                  <a:lnTo>
                    <a:pt x="495089" y="401287"/>
                  </a:lnTo>
                  <a:lnTo>
                    <a:pt x="496873" y="446478"/>
                  </a:lnTo>
                  <a:lnTo>
                    <a:pt x="494052" y="491661"/>
                  </a:lnTo>
                  <a:lnTo>
                    <a:pt x="486610" y="536454"/>
                  </a:lnTo>
                  <a:lnTo>
                    <a:pt x="474532" y="580476"/>
                  </a:lnTo>
                  <a:lnTo>
                    <a:pt x="457803" y="623347"/>
                  </a:lnTo>
                  <a:lnTo>
                    <a:pt x="436409" y="664684"/>
                  </a:lnTo>
                  <a:lnTo>
                    <a:pt x="410334" y="704108"/>
                  </a:lnTo>
                  <a:lnTo>
                    <a:pt x="379564" y="741238"/>
                  </a:lnTo>
                  <a:lnTo>
                    <a:pt x="0" y="1152095"/>
                  </a:lnTo>
                  <a:close/>
                </a:path>
              </a:pathLst>
            </a:custGeom>
            <a:solidFill>
              <a:srgbClr val="A718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0" y="0"/>
            <a:ext cx="2564765" cy="2369820"/>
          </a:xfrm>
          <a:custGeom>
            <a:avLst/>
            <a:gdLst/>
            <a:ahLst/>
            <a:cxnLst/>
            <a:rect l="l" t="t" r="r" b="b"/>
            <a:pathLst>
              <a:path w="2564765" h="2369820">
                <a:moveTo>
                  <a:pt x="630351" y="983335"/>
                </a:moveTo>
                <a:lnTo>
                  <a:pt x="628357" y="934059"/>
                </a:lnTo>
                <a:lnTo>
                  <a:pt x="622465" y="885837"/>
                </a:lnTo>
                <a:lnTo>
                  <a:pt x="612838" y="838860"/>
                </a:lnTo>
                <a:lnTo>
                  <a:pt x="599643" y="793267"/>
                </a:lnTo>
                <a:lnTo>
                  <a:pt x="583031" y="749249"/>
                </a:lnTo>
                <a:lnTo>
                  <a:pt x="563143" y="706932"/>
                </a:lnTo>
                <a:lnTo>
                  <a:pt x="540169" y="666508"/>
                </a:lnTo>
                <a:lnTo>
                  <a:pt x="514235" y="628129"/>
                </a:lnTo>
                <a:lnTo>
                  <a:pt x="485508" y="591959"/>
                </a:lnTo>
                <a:lnTo>
                  <a:pt x="454152" y="558165"/>
                </a:lnTo>
                <a:lnTo>
                  <a:pt x="423684" y="529932"/>
                </a:lnTo>
                <a:lnTo>
                  <a:pt x="384149" y="498132"/>
                </a:lnTo>
                <a:lnTo>
                  <a:pt x="345744" y="472224"/>
                </a:lnTo>
                <a:lnTo>
                  <a:pt x="305295" y="449249"/>
                </a:lnTo>
                <a:lnTo>
                  <a:pt x="262966" y="429387"/>
                </a:lnTo>
                <a:lnTo>
                  <a:pt x="218909" y="412788"/>
                </a:lnTo>
                <a:lnTo>
                  <a:pt x="173316" y="399592"/>
                </a:lnTo>
                <a:lnTo>
                  <a:pt x="126326" y="389978"/>
                </a:lnTo>
                <a:lnTo>
                  <a:pt x="78105" y="384098"/>
                </a:lnTo>
                <a:lnTo>
                  <a:pt x="28829" y="382104"/>
                </a:lnTo>
                <a:lnTo>
                  <a:pt x="0" y="383273"/>
                </a:lnTo>
                <a:lnTo>
                  <a:pt x="0" y="531583"/>
                </a:lnTo>
                <a:lnTo>
                  <a:pt x="28689" y="529932"/>
                </a:lnTo>
                <a:lnTo>
                  <a:pt x="81686" y="532980"/>
                </a:lnTo>
                <a:lnTo>
                  <a:pt x="132816" y="541870"/>
                </a:lnTo>
                <a:lnTo>
                  <a:pt x="181762" y="556298"/>
                </a:lnTo>
                <a:lnTo>
                  <a:pt x="228219" y="575932"/>
                </a:lnTo>
                <a:lnTo>
                  <a:pt x="271881" y="600417"/>
                </a:lnTo>
                <a:lnTo>
                  <a:pt x="312432" y="629450"/>
                </a:lnTo>
                <a:lnTo>
                  <a:pt x="349567" y="662686"/>
                </a:lnTo>
                <a:lnTo>
                  <a:pt x="382816" y="699795"/>
                </a:lnTo>
                <a:lnTo>
                  <a:pt x="411873" y="740308"/>
                </a:lnTo>
                <a:lnTo>
                  <a:pt x="436384" y="783945"/>
                </a:lnTo>
                <a:lnTo>
                  <a:pt x="456018" y="830364"/>
                </a:lnTo>
                <a:lnTo>
                  <a:pt x="470458" y="879284"/>
                </a:lnTo>
                <a:lnTo>
                  <a:pt x="479374" y="930376"/>
                </a:lnTo>
                <a:lnTo>
                  <a:pt x="482409" y="983335"/>
                </a:lnTo>
                <a:lnTo>
                  <a:pt x="479361" y="1036294"/>
                </a:lnTo>
                <a:lnTo>
                  <a:pt x="470433" y="1087386"/>
                </a:lnTo>
                <a:lnTo>
                  <a:pt x="455980" y="1136307"/>
                </a:lnTo>
                <a:lnTo>
                  <a:pt x="436321" y="1182725"/>
                </a:lnTo>
                <a:lnTo>
                  <a:pt x="411810" y="1226362"/>
                </a:lnTo>
                <a:lnTo>
                  <a:pt x="382778" y="1266875"/>
                </a:lnTo>
                <a:lnTo>
                  <a:pt x="349567" y="1303985"/>
                </a:lnTo>
                <a:lnTo>
                  <a:pt x="312432" y="1337221"/>
                </a:lnTo>
                <a:lnTo>
                  <a:pt x="271881" y="1366253"/>
                </a:lnTo>
                <a:lnTo>
                  <a:pt x="228219" y="1390738"/>
                </a:lnTo>
                <a:lnTo>
                  <a:pt x="181762" y="1410373"/>
                </a:lnTo>
                <a:lnTo>
                  <a:pt x="132816" y="1424800"/>
                </a:lnTo>
                <a:lnTo>
                  <a:pt x="81686" y="1433703"/>
                </a:lnTo>
                <a:lnTo>
                  <a:pt x="28689" y="1436738"/>
                </a:lnTo>
                <a:lnTo>
                  <a:pt x="0" y="1435087"/>
                </a:lnTo>
                <a:lnTo>
                  <a:pt x="0" y="1583410"/>
                </a:lnTo>
                <a:lnTo>
                  <a:pt x="78003" y="1582572"/>
                </a:lnTo>
                <a:lnTo>
                  <a:pt x="126250" y="1576692"/>
                </a:lnTo>
                <a:lnTo>
                  <a:pt x="173266" y="1567078"/>
                </a:lnTo>
                <a:lnTo>
                  <a:pt x="218884" y="1553883"/>
                </a:lnTo>
                <a:lnTo>
                  <a:pt x="262940" y="1537284"/>
                </a:lnTo>
                <a:lnTo>
                  <a:pt x="305282" y="1517421"/>
                </a:lnTo>
                <a:lnTo>
                  <a:pt x="345744" y="1494447"/>
                </a:lnTo>
                <a:lnTo>
                  <a:pt x="384149" y="1468539"/>
                </a:lnTo>
                <a:lnTo>
                  <a:pt x="420331" y="1439837"/>
                </a:lnTo>
                <a:lnTo>
                  <a:pt x="454152" y="1408506"/>
                </a:lnTo>
                <a:lnTo>
                  <a:pt x="485521" y="1374698"/>
                </a:lnTo>
                <a:lnTo>
                  <a:pt x="514248" y="1338529"/>
                </a:lnTo>
                <a:lnTo>
                  <a:pt x="540194" y="1300137"/>
                </a:lnTo>
                <a:lnTo>
                  <a:pt x="563194" y="1259700"/>
                </a:lnTo>
                <a:lnTo>
                  <a:pt x="583082" y="1217371"/>
                </a:lnTo>
                <a:lnTo>
                  <a:pt x="599706" y="1173340"/>
                </a:lnTo>
                <a:lnTo>
                  <a:pt x="612902" y="1127747"/>
                </a:lnTo>
                <a:lnTo>
                  <a:pt x="622515" y="1080770"/>
                </a:lnTo>
                <a:lnTo>
                  <a:pt x="628383" y="1032586"/>
                </a:lnTo>
                <a:lnTo>
                  <a:pt x="630351" y="983335"/>
                </a:lnTo>
                <a:close/>
              </a:path>
              <a:path w="2564765" h="2369820">
                <a:moveTo>
                  <a:pt x="1994344" y="214160"/>
                </a:moveTo>
                <a:lnTo>
                  <a:pt x="1991258" y="160985"/>
                </a:lnTo>
                <a:lnTo>
                  <a:pt x="1982241" y="109537"/>
                </a:lnTo>
                <a:lnTo>
                  <a:pt x="1967636" y="60198"/>
                </a:lnTo>
                <a:lnTo>
                  <a:pt x="1947811" y="13335"/>
                </a:lnTo>
                <a:lnTo>
                  <a:pt x="1940331" y="0"/>
                </a:lnTo>
                <a:lnTo>
                  <a:pt x="1759458" y="0"/>
                </a:lnTo>
                <a:lnTo>
                  <a:pt x="1786750" y="31838"/>
                </a:lnTo>
                <a:lnTo>
                  <a:pt x="1811870" y="72275"/>
                </a:lnTo>
                <a:lnTo>
                  <a:pt x="1830590" y="116535"/>
                </a:lnTo>
                <a:lnTo>
                  <a:pt x="1842312" y="164020"/>
                </a:lnTo>
                <a:lnTo>
                  <a:pt x="1846402" y="214160"/>
                </a:lnTo>
                <a:lnTo>
                  <a:pt x="1842363" y="264287"/>
                </a:lnTo>
                <a:lnTo>
                  <a:pt x="1830692" y="311759"/>
                </a:lnTo>
                <a:lnTo>
                  <a:pt x="1811985" y="355993"/>
                </a:lnTo>
                <a:lnTo>
                  <a:pt x="1786839" y="396430"/>
                </a:lnTo>
                <a:lnTo>
                  <a:pt x="1755863" y="432511"/>
                </a:lnTo>
                <a:lnTo>
                  <a:pt x="1719757" y="463435"/>
                </a:lnTo>
                <a:lnTo>
                  <a:pt x="1679295" y="488569"/>
                </a:lnTo>
                <a:lnTo>
                  <a:pt x="1635023" y="507276"/>
                </a:lnTo>
                <a:lnTo>
                  <a:pt x="1587525" y="518960"/>
                </a:lnTo>
                <a:lnTo>
                  <a:pt x="1537360" y="522986"/>
                </a:lnTo>
                <a:lnTo>
                  <a:pt x="1487182" y="518960"/>
                </a:lnTo>
                <a:lnTo>
                  <a:pt x="1439646" y="507276"/>
                </a:lnTo>
                <a:lnTo>
                  <a:pt x="1395361" y="488569"/>
                </a:lnTo>
                <a:lnTo>
                  <a:pt x="1354899" y="463435"/>
                </a:lnTo>
                <a:lnTo>
                  <a:pt x="1318856" y="432511"/>
                </a:lnTo>
                <a:lnTo>
                  <a:pt x="1287957" y="396494"/>
                </a:lnTo>
                <a:lnTo>
                  <a:pt x="1262799" y="356057"/>
                </a:lnTo>
                <a:lnTo>
                  <a:pt x="1244053" y="311797"/>
                </a:lnTo>
                <a:lnTo>
                  <a:pt x="1232357" y="264299"/>
                </a:lnTo>
                <a:lnTo>
                  <a:pt x="1228318" y="214160"/>
                </a:lnTo>
                <a:lnTo>
                  <a:pt x="1232344" y="164033"/>
                </a:lnTo>
                <a:lnTo>
                  <a:pt x="1244028" y="116573"/>
                </a:lnTo>
                <a:lnTo>
                  <a:pt x="1262735" y="72339"/>
                </a:lnTo>
                <a:lnTo>
                  <a:pt x="1287868" y="31889"/>
                </a:lnTo>
                <a:lnTo>
                  <a:pt x="1315250" y="0"/>
                </a:lnTo>
                <a:lnTo>
                  <a:pt x="1134389" y="0"/>
                </a:lnTo>
                <a:lnTo>
                  <a:pt x="1107084" y="60198"/>
                </a:lnTo>
                <a:lnTo>
                  <a:pt x="1092479" y="109537"/>
                </a:lnTo>
                <a:lnTo>
                  <a:pt x="1083462" y="160985"/>
                </a:lnTo>
                <a:lnTo>
                  <a:pt x="1080376" y="214160"/>
                </a:lnTo>
                <a:lnTo>
                  <a:pt x="1083462" y="267335"/>
                </a:lnTo>
                <a:lnTo>
                  <a:pt x="1092479" y="318782"/>
                </a:lnTo>
                <a:lnTo>
                  <a:pt x="1107084" y="368134"/>
                </a:lnTo>
                <a:lnTo>
                  <a:pt x="1126909" y="414997"/>
                </a:lnTo>
                <a:lnTo>
                  <a:pt x="1151623" y="459016"/>
                </a:lnTo>
                <a:lnTo>
                  <a:pt x="1180858" y="499821"/>
                </a:lnTo>
                <a:lnTo>
                  <a:pt x="1214259" y="537032"/>
                </a:lnTo>
                <a:lnTo>
                  <a:pt x="1251483" y="570420"/>
                </a:lnTo>
                <a:lnTo>
                  <a:pt x="1292301" y="599630"/>
                </a:lnTo>
                <a:lnTo>
                  <a:pt x="1336319" y="624319"/>
                </a:lnTo>
                <a:lnTo>
                  <a:pt x="1383195" y="644131"/>
                </a:lnTo>
                <a:lnTo>
                  <a:pt x="1432547" y="658723"/>
                </a:lnTo>
                <a:lnTo>
                  <a:pt x="1484007" y="667740"/>
                </a:lnTo>
                <a:lnTo>
                  <a:pt x="1537208" y="670814"/>
                </a:lnTo>
                <a:lnTo>
                  <a:pt x="1590573" y="667740"/>
                </a:lnTo>
                <a:lnTo>
                  <a:pt x="1642059" y="658723"/>
                </a:lnTo>
                <a:lnTo>
                  <a:pt x="1691436" y="644131"/>
                </a:lnTo>
                <a:lnTo>
                  <a:pt x="1738337" y="624319"/>
                </a:lnTo>
                <a:lnTo>
                  <a:pt x="1782381" y="599630"/>
                </a:lnTo>
                <a:lnTo>
                  <a:pt x="1823212" y="570420"/>
                </a:lnTo>
                <a:lnTo>
                  <a:pt x="1860448" y="537032"/>
                </a:lnTo>
                <a:lnTo>
                  <a:pt x="1873059" y="522986"/>
                </a:lnTo>
                <a:lnTo>
                  <a:pt x="1893862" y="499821"/>
                </a:lnTo>
                <a:lnTo>
                  <a:pt x="1923097" y="459016"/>
                </a:lnTo>
                <a:lnTo>
                  <a:pt x="1947811" y="414997"/>
                </a:lnTo>
                <a:lnTo>
                  <a:pt x="1967636" y="368134"/>
                </a:lnTo>
                <a:lnTo>
                  <a:pt x="1982241" y="318782"/>
                </a:lnTo>
                <a:lnTo>
                  <a:pt x="1991258" y="267335"/>
                </a:lnTo>
                <a:lnTo>
                  <a:pt x="1994344" y="214160"/>
                </a:lnTo>
                <a:close/>
              </a:path>
              <a:path w="2564765" h="2369820">
                <a:moveTo>
                  <a:pt x="2564346" y="116840"/>
                </a:moveTo>
                <a:lnTo>
                  <a:pt x="2560967" y="83820"/>
                </a:lnTo>
                <a:lnTo>
                  <a:pt x="2551290" y="52070"/>
                </a:lnTo>
                <a:lnTo>
                  <a:pt x="2536012" y="24130"/>
                </a:lnTo>
                <a:lnTo>
                  <a:pt x="2515819" y="0"/>
                </a:lnTo>
                <a:lnTo>
                  <a:pt x="2218055" y="0"/>
                </a:lnTo>
                <a:lnTo>
                  <a:pt x="2230450" y="43180"/>
                </a:lnTo>
                <a:lnTo>
                  <a:pt x="2244204" y="99060"/>
                </a:lnTo>
                <a:lnTo>
                  <a:pt x="2403233" y="99060"/>
                </a:lnTo>
                <a:lnTo>
                  <a:pt x="2407234" y="100330"/>
                </a:lnTo>
                <a:lnTo>
                  <a:pt x="2410637" y="104140"/>
                </a:lnTo>
                <a:lnTo>
                  <a:pt x="2413889" y="107950"/>
                </a:lnTo>
                <a:lnTo>
                  <a:pt x="2415819" y="111760"/>
                </a:lnTo>
                <a:lnTo>
                  <a:pt x="2415819" y="314960"/>
                </a:lnTo>
                <a:lnTo>
                  <a:pt x="2413889" y="318770"/>
                </a:lnTo>
                <a:lnTo>
                  <a:pt x="2410637" y="322580"/>
                </a:lnTo>
                <a:lnTo>
                  <a:pt x="2407234" y="325120"/>
                </a:lnTo>
                <a:lnTo>
                  <a:pt x="2403233" y="327660"/>
                </a:lnTo>
                <a:lnTo>
                  <a:pt x="2244204" y="327660"/>
                </a:lnTo>
                <a:lnTo>
                  <a:pt x="2230450" y="383540"/>
                </a:lnTo>
                <a:lnTo>
                  <a:pt x="2215413" y="436880"/>
                </a:lnTo>
                <a:lnTo>
                  <a:pt x="2196592" y="487680"/>
                </a:lnTo>
                <a:lnTo>
                  <a:pt x="2174125" y="535940"/>
                </a:lnTo>
                <a:lnTo>
                  <a:pt x="2148192" y="582930"/>
                </a:lnTo>
                <a:lnTo>
                  <a:pt x="2118156" y="632460"/>
                </a:lnTo>
                <a:lnTo>
                  <a:pt x="2227046" y="740410"/>
                </a:lnTo>
                <a:lnTo>
                  <a:pt x="2228824" y="742950"/>
                </a:lnTo>
                <a:lnTo>
                  <a:pt x="2230005" y="744220"/>
                </a:lnTo>
                <a:lnTo>
                  <a:pt x="2232228" y="750570"/>
                </a:lnTo>
                <a:lnTo>
                  <a:pt x="2232228" y="755650"/>
                </a:lnTo>
                <a:lnTo>
                  <a:pt x="2231783" y="758190"/>
                </a:lnTo>
                <a:lnTo>
                  <a:pt x="2230005" y="762000"/>
                </a:lnTo>
                <a:lnTo>
                  <a:pt x="2228824" y="763270"/>
                </a:lnTo>
                <a:lnTo>
                  <a:pt x="2227046" y="765810"/>
                </a:lnTo>
                <a:lnTo>
                  <a:pt x="2088273" y="904240"/>
                </a:lnTo>
                <a:lnTo>
                  <a:pt x="2086508" y="905510"/>
                </a:lnTo>
                <a:lnTo>
                  <a:pt x="2084438" y="906780"/>
                </a:lnTo>
                <a:lnTo>
                  <a:pt x="2082355" y="906780"/>
                </a:lnTo>
                <a:lnTo>
                  <a:pt x="2080145" y="908050"/>
                </a:lnTo>
                <a:lnTo>
                  <a:pt x="2075408" y="908050"/>
                </a:lnTo>
                <a:lnTo>
                  <a:pt x="2073186" y="906780"/>
                </a:lnTo>
                <a:lnTo>
                  <a:pt x="2069045" y="905510"/>
                </a:lnTo>
                <a:lnTo>
                  <a:pt x="2067267" y="904240"/>
                </a:lnTo>
                <a:lnTo>
                  <a:pt x="2065350" y="902970"/>
                </a:lnTo>
                <a:lnTo>
                  <a:pt x="1956460" y="793750"/>
                </a:lnTo>
                <a:lnTo>
                  <a:pt x="1906905" y="824230"/>
                </a:lnTo>
                <a:lnTo>
                  <a:pt x="1860194" y="849630"/>
                </a:lnTo>
                <a:lnTo>
                  <a:pt x="1811375" y="872490"/>
                </a:lnTo>
                <a:lnTo>
                  <a:pt x="1760613" y="890270"/>
                </a:lnTo>
                <a:lnTo>
                  <a:pt x="1708073" y="905510"/>
                </a:lnTo>
                <a:lnTo>
                  <a:pt x="1651711" y="919480"/>
                </a:lnTo>
                <a:lnTo>
                  <a:pt x="1651711" y="1078230"/>
                </a:lnTo>
                <a:lnTo>
                  <a:pt x="1649793" y="1082040"/>
                </a:lnTo>
                <a:lnTo>
                  <a:pt x="1646542" y="1085850"/>
                </a:lnTo>
                <a:lnTo>
                  <a:pt x="1643138" y="1089660"/>
                </a:lnTo>
                <a:lnTo>
                  <a:pt x="1639138" y="1090930"/>
                </a:lnTo>
                <a:lnTo>
                  <a:pt x="1435582" y="1090930"/>
                </a:lnTo>
                <a:lnTo>
                  <a:pt x="1431582" y="1089660"/>
                </a:lnTo>
                <a:lnTo>
                  <a:pt x="1428178" y="1085850"/>
                </a:lnTo>
                <a:lnTo>
                  <a:pt x="1424927" y="1082040"/>
                </a:lnTo>
                <a:lnTo>
                  <a:pt x="1422996" y="1078230"/>
                </a:lnTo>
                <a:lnTo>
                  <a:pt x="1422996" y="1041400"/>
                </a:lnTo>
                <a:lnTo>
                  <a:pt x="1422996" y="979170"/>
                </a:lnTo>
                <a:lnTo>
                  <a:pt x="1422996" y="919480"/>
                </a:lnTo>
                <a:lnTo>
                  <a:pt x="1376883" y="908050"/>
                </a:lnTo>
                <a:lnTo>
                  <a:pt x="1366634" y="905510"/>
                </a:lnTo>
                <a:lnTo>
                  <a:pt x="1314107" y="890270"/>
                </a:lnTo>
                <a:lnTo>
                  <a:pt x="1263345" y="872490"/>
                </a:lnTo>
                <a:lnTo>
                  <a:pt x="1214513" y="849630"/>
                </a:lnTo>
                <a:lnTo>
                  <a:pt x="1167803" y="824230"/>
                </a:lnTo>
                <a:lnTo>
                  <a:pt x="1118247" y="793750"/>
                </a:lnTo>
                <a:lnTo>
                  <a:pt x="1007440" y="904240"/>
                </a:lnTo>
                <a:lnTo>
                  <a:pt x="1005662" y="905510"/>
                </a:lnTo>
                <a:lnTo>
                  <a:pt x="1003592" y="906780"/>
                </a:lnTo>
                <a:lnTo>
                  <a:pt x="1001522" y="906780"/>
                </a:lnTo>
                <a:lnTo>
                  <a:pt x="999312" y="908050"/>
                </a:lnTo>
                <a:lnTo>
                  <a:pt x="994575" y="908050"/>
                </a:lnTo>
                <a:lnTo>
                  <a:pt x="992352" y="906780"/>
                </a:lnTo>
                <a:lnTo>
                  <a:pt x="988212" y="905510"/>
                </a:lnTo>
                <a:lnTo>
                  <a:pt x="986434" y="904240"/>
                </a:lnTo>
                <a:lnTo>
                  <a:pt x="984516" y="902970"/>
                </a:lnTo>
                <a:lnTo>
                  <a:pt x="845743" y="763270"/>
                </a:lnTo>
                <a:lnTo>
                  <a:pt x="844562" y="762000"/>
                </a:lnTo>
                <a:lnTo>
                  <a:pt x="843826" y="759460"/>
                </a:lnTo>
                <a:lnTo>
                  <a:pt x="842937" y="758190"/>
                </a:lnTo>
                <a:lnTo>
                  <a:pt x="842492" y="755650"/>
                </a:lnTo>
                <a:lnTo>
                  <a:pt x="842492" y="750570"/>
                </a:lnTo>
                <a:lnTo>
                  <a:pt x="844715" y="744220"/>
                </a:lnTo>
                <a:lnTo>
                  <a:pt x="845896" y="742950"/>
                </a:lnTo>
                <a:lnTo>
                  <a:pt x="847674" y="740410"/>
                </a:lnTo>
                <a:lnTo>
                  <a:pt x="956551" y="632460"/>
                </a:lnTo>
                <a:lnTo>
                  <a:pt x="926515" y="582930"/>
                </a:lnTo>
                <a:lnTo>
                  <a:pt x="900582" y="535940"/>
                </a:lnTo>
                <a:lnTo>
                  <a:pt x="878128" y="487680"/>
                </a:lnTo>
                <a:lnTo>
                  <a:pt x="859307" y="436880"/>
                </a:lnTo>
                <a:lnTo>
                  <a:pt x="844270" y="383540"/>
                </a:lnTo>
                <a:lnTo>
                  <a:pt x="830364" y="327660"/>
                </a:lnTo>
                <a:lnTo>
                  <a:pt x="671334" y="327660"/>
                </a:lnTo>
                <a:lnTo>
                  <a:pt x="667334" y="325120"/>
                </a:lnTo>
                <a:lnTo>
                  <a:pt x="663930" y="322580"/>
                </a:lnTo>
                <a:lnTo>
                  <a:pt x="660679" y="318770"/>
                </a:lnTo>
                <a:lnTo>
                  <a:pt x="658749" y="314960"/>
                </a:lnTo>
                <a:lnTo>
                  <a:pt x="658749" y="128270"/>
                </a:lnTo>
                <a:lnTo>
                  <a:pt x="658749" y="111760"/>
                </a:lnTo>
                <a:lnTo>
                  <a:pt x="660527" y="107950"/>
                </a:lnTo>
                <a:lnTo>
                  <a:pt x="667334" y="100330"/>
                </a:lnTo>
                <a:lnTo>
                  <a:pt x="671334" y="99060"/>
                </a:lnTo>
                <a:lnTo>
                  <a:pt x="830364" y="99060"/>
                </a:lnTo>
                <a:lnTo>
                  <a:pt x="844270" y="43180"/>
                </a:lnTo>
                <a:lnTo>
                  <a:pt x="856665" y="0"/>
                </a:lnTo>
                <a:lnTo>
                  <a:pt x="638822" y="0"/>
                </a:lnTo>
                <a:lnTo>
                  <a:pt x="651217" y="10160"/>
                </a:lnTo>
                <a:lnTo>
                  <a:pt x="663117" y="36830"/>
                </a:lnTo>
                <a:lnTo>
                  <a:pt x="664476" y="64770"/>
                </a:lnTo>
                <a:lnTo>
                  <a:pt x="654469" y="92710"/>
                </a:lnTo>
                <a:lnTo>
                  <a:pt x="661149" y="73837"/>
                </a:lnTo>
                <a:lnTo>
                  <a:pt x="664121" y="65620"/>
                </a:lnTo>
                <a:lnTo>
                  <a:pt x="662762" y="37299"/>
                </a:lnTo>
                <a:lnTo>
                  <a:pt x="650900" y="11557"/>
                </a:lnTo>
                <a:lnTo>
                  <a:pt x="638352" y="0"/>
                </a:lnTo>
                <a:lnTo>
                  <a:pt x="638213" y="0"/>
                </a:lnTo>
                <a:lnTo>
                  <a:pt x="559765" y="0"/>
                </a:lnTo>
                <a:lnTo>
                  <a:pt x="263042" y="0"/>
                </a:lnTo>
                <a:lnTo>
                  <a:pt x="270713" y="1879"/>
                </a:lnTo>
                <a:lnTo>
                  <a:pt x="320586" y="15455"/>
                </a:lnTo>
                <a:lnTo>
                  <a:pt x="369392" y="31457"/>
                </a:lnTo>
                <a:lnTo>
                  <a:pt x="417055" y="49809"/>
                </a:lnTo>
                <a:lnTo>
                  <a:pt x="463524" y="70459"/>
                </a:lnTo>
                <a:lnTo>
                  <a:pt x="508711" y="93332"/>
                </a:lnTo>
                <a:lnTo>
                  <a:pt x="512381" y="95440"/>
                </a:lnTo>
                <a:lnTo>
                  <a:pt x="511556" y="101600"/>
                </a:lnTo>
                <a:lnTo>
                  <a:pt x="511187" y="107950"/>
                </a:lnTo>
                <a:lnTo>
                  <a:pt x="511111" y="309880"/>
                </a:lnTo>
                <a:lnTo>
                  <a:pt x="524167" y="374650"/>
                </a:lnTo>
                <a:lnTo>
                  <a:pt x="559638" y="426720"/>
                </a:lnTo>
                <a:lnTo>
                  <a:pt x="612203" y="462280"/>
                </a:lnTo>
                <a:lnTo>
                  <a:pt x="676656" y="474980"/>
                </a:lnTo>
                <a:lnTo>
                  <a:pt x="716749" y="474980"/>
                </a:lnTo>
                <a:lnTo>
                  <a:pt x="728446" y="509270"/>
                </a:lnTo>
                <a:lnTo>
                  <a:pt x="741527" y="543560"/>
                </a:lnTo>
                <a:lnTo>
                  <a:pt x="755942" y="576580"/>
                </a:lnTo>
                <a:lnTo>
                  <a:pt x="771626" y="608330"/>
                </a:lnTo>
                <a:lnTo>
                  <a:pt x="743369" y="636270"/>
                </a:lnTo>
                <a:lnTo>
                  <a:pt x="713854" y="676910"/>
                </a:lnTo>
                <a:lnTo>
                  <a:pt x="697865" y="721360"/>
                </a:lnTo>
                <a:lnTo>
                  <a:pt x="694982" y="750570"/>
                </a:lnTo>
                <a:lnTo>
                  <a:pt x="695083" y="758190"/>
                </a:lnTo>
                <a:lnTo>
                  <a:pt x="701649" y="800100"/>
                </a:lnTo>
                <a:lnTo>
                  <a:pt x="722236" y="844550"/>
                </a:lnTo>
                <a:lnTo>
                  <a:pt x="880211" y="1007110"/>
                </a:lnTo>
                <a:lnTo>
                  <a:pt x="920216" y="1036320"/>
                </a:lnTo>
                <a:lnTo>
                  <a:pt x="965657" y="1052830"/>
                </a:lnTo>
                <a:lnTo>
                  <a:pt x="981392" y="1055370"/>
                </a:lnTo>
                <a:lnTo>
                  <a:pt x="1013079" y="1055370"/>
                </a:lnTo>
                <a:lnTo>
                  <a:pt x="1059522" y="1043940"/>
                </a:lnTo>
                <a:lnTo>
                  <a:pt x="1101775" y="1018540"/>
                </a:lnTo>
                <a:lnTo>
                  <a:pt x="1142517" y="979170"/>
                </a:lnTo>
                <a:lnTo>
                  <a:pt x="1174623" y="994410"/>
                </a:lnTo>
                <a:lnTo>
                  <a:pt x="1241082" y="1022350"/>
                </a:lnTo>
                <a:lnTo>
                  <a:pt x="1275359" y="1033780"/>
                </a:lnTo>
                <a:lnTo>
                  <a:pt x="1275435" y="1078230"/>
                </a:lnTo>
                <a:lnTo>
                  <a:pt x="1275651" y="1082040"/>
                </a:lnTo>
                <a:lnTo>
                  <a:pt x="1287056" y="1065530"/>
                </a:lnTo>
                <a:lnTo>
                  <a:pt x="1302473" y="1052830"/>
                </a:lnTo>
                <a:lnTo>
                  <a:pt x="1321054" y="1045210"/>
                </a:lnTo>
                <a:lnTo>
                  <a:pt x="1341932" y="1041400"/>
                </a:lnTo>
                <a:lnTo>
                  <a:pt x="1370711" y="1047750"/>
                </a:lnTo>
                <a:lnTo>
                  <a:pt x="1394231" y="1062990"/>
                </a:lnTo>
                <a:lnTo>
                  <a:pt x="1410081" y="1087120"/>
                </a:lnTo>
                <a:lnTo>
                  <a:pt x="1415897" y="1115060"/>
                </a:lnTo>
                <a:lnTo>
                  <a:pt x="1413573" y="1145540"/>
                </a:lnTo>
                <a:lnTo>
                  <a:pt x="1412113" y="1151851"/>
                </a:lnTo>
                <a:lnTo>
                  <a:pt x="1412227" y="1150696"/>
                </a:lnTo>
                <a:lnTo>
                  <a:pt x="1413040" y="1147191"/>
                </a:lnTo>
                <a:lnTo>
                  <a:pt x="1414399" y="1128839"/>
                </a:lnTo>
                <a:lnTo>
                  <a:pt x="1415605" y="1116825"/>
                </a:lnTo>
                <a:lnTo>
                  <a:pt x="1409788" y="1088059"/>
                </a:lnTo>
                <a:lnTo>
                  <a:pt x="1408887" y="1086726"/>
                </a:lnTo>
                <a:lnTo>
                  <a:pt x="1408887" y="1165796"/>
                </a:lnTo>
                <a:lnTo>
                  <a:pt x="1406817" y="1174750"/>
                </a:lnTo>
                <a:lnTo>
                  <a:pt x="1406410" y="1175804"/>
                </a:lnTo>
                <a:lnTo>
                  <a:pt x="1408252" y="1167815"/>
                </a:lnTo>
                <a:lnTo>
                  <a:pt x="1408887" y="1165796"/>
                </a:lnTo>
                <a:lnTo>
                  <a:pt x="1408887" y="1086726"/>
                </a:lnTo>
                <a:lnTo>
                  <a:pt x="1397025" y="1069162"/>
                </a:lnTo>
                <a:lnTo>
                  <a:pt x="1397025" y="1200023"/>
                </a:lnTo>
                <a:lnTo>
                  <a:pt x="1395996" y="1202690"/>
                </a:lnTo>
                <a:lnTo>
                  <a:pt x="1395526" y="1203502"/>
                </a:lnTo>
                <a:lnTo>
                  <a:pt x="1396580" y="1200823"/>
                </a:lnTo>
                <a:lnTo>
                  <a:pt x="1397025" y="1200023"/>
                </a:lnTo>
                <a:lnTo>
                  <a:pt x="1397025" y="1069162"/>
                </a:lnTo>
                <a:lnTo>
                  <a:pt x="1393926" y="1064564"/>
                </a:lnTo>
                <a:lnTo>
                  <a:pt x="1393786" y="1064488"/>
                </a:lnTo>
                <a:lnTo>
                  <a:pt x="1370266" y="1048575"/>
                </a:lnTo>
                <a:lnTo>
                  <a:pt x="1341488" y="1042758"/>
                </a:lnTo>
                <a:lnTo>
                  <a:pt x="1320609" y="1045756"/>
                </a:lnTo>
                <a:lnTo>
                  <a:pt x="1314983" y="1048296"/>
                </a:lnTo>
                <a:lnTo>
                  <a:pt x="1312849" y="1048727"/>
                </a:lnTo>
                <a:lnTo>
                  <a:pt x="1310436" y="1050353"/>
                </a:lnTo>
                <a:lnTo>
                  <a:pt x="1302029" y="1054150"/>
                </a:lnTo>
                <a:lnTo>
                  <a:pt x="1290751" y="1063612"/>
                </a:lnTo>
                <a:lnTo>
                  <a:pt x="1289342" y="1064564"/>
                </a:lnTo>
                <a:lnTo>
                  <a:pt x="1288973" y="1065110"/>
                </a:lnTo>
                <a:lnTo>
                  <a:pt x="1286611" y="1067092"/>
                </a:lnTo>
                <a:lnTo>
                  <a:pt x="1275207" y="1083716"/>
                </a:lnTo>
                <a:lnTo>
                  <a:pt x="1275422" y="1085189"/>
                </a:lnTo>
                <a:lnTo>
                  <a:pt x="1273479" y="1088059"/>
                </a:lnTo>
                <a:lnTo>
                  <a:pt x="1267663" y="1116825"/>
                </a:lnTo>
                <a:lnTo>
                  <a:pt x="1266621" y="1127404"/>
                </a:lnTo>
                <a:lnTo>
                  <a:pt x="1263599" y="1137132"/>
                </a:lnTo>
                <a:lnTo>
                  <a:pt x="1235824" y="1165021"/>
                </a:lnTo>
                <a:lnTo>
                  <a:pt x="1215440" y="1169162"/>
                </a:lnTo>
                <a:lnTo>
                  <a:pt x="1025194" y="1169162"/>
                </a:lnTo>
                <a:lnTo>
                  <a:pt x="1011440" y="1225486"/>
                </a:lnTo>
                <a:lnTo>
                  <a:pt x="997851" y="1275321"/>
                </a:lnTo>
                <a:lnTo>
                  <a:pt x="981837" y="1324089"/>
                </a:lnTo>
                <a:lnTo>
                  <a:pt x="963472" y="1371727"/>
                </a:lnTo>
                <a:lnTo>
                  <a:pt x="942809" y="1418158"/>
                </a:lnTo>
                <a:lnTo>
                  <a:pt x="919911" y="1463306"/>
                </a:lnTo>
                <a:lnTo>
                  <a:pt x="894867" y="1507109"/>
                </a:lnTo>
                <a:lnTo>
                  <a:pt x="864831" y="1556626"/>
                </a:lnTo>
                <a:lnTo>
                  <a:pt x="999312" y="1691005"/>
                </a:lnTo>
                <a:lnTo>
                  <a:pt x="1014691" y="1721167"/>
                </a:lnTo>
                <a:lnTo>
                  <a:pt x="1014691" y="1734477"/>
                </a:lnTo>
                <a:lnTo>
                  <a:pt x="1013358" y="1741271"/>
                </a:lnTo>
                <a:lnTo>
                  <a:pt x="1008329" y="1753692"/>
                </a:lnTo>
                <a:lnTo>
                  <a:pt x="1004633" y="1759458"/>
                </a:lnTo>
                <a:lnTo>
                  <a:pt x="999312" y="1764626"/>
                </a:lnTo>
                <a:lnTo>
                  <a:pt x="810691" y="1953120"/>
                </a:lnTo>
                <a:lnTo>
                  <a:pt x="780503" y="1968487"/>
                </a:lnTo>
                <a:lnTo>
                  <a:pt x="767041" y="1968487"/>
                </a:lnTo>
                <a:lnTo>
                  <a:pt x="760387" y="1967153"/>
                </a:lnTo>
                <a:lnTo>
                  <a:pt x="747966" y="1962137"/>
                </a:lnTo>
                <a:lnTo>
                  <a:pt x="742188" y="1958441"/>
                </a:lnTo>
                <a:lnTo>
                  <a:pt x="695883" y="1912162"/>
                </a:lnTo>
                <a:lnTo>
                  <a:pt x="602386" y="1818741"/>
                </a:lnTo>
                <a:lnTo>
                  <a:pt x="552831" y="1848751"/>
                </a:lnTo>
                <a:lnTo>
                  <a:pt x="509003" y="1873834"/>
                </a:lnTo>
                <a:lnTo>
                  <a:pt x="463816" y="1896719"/>
                </a:lnTo>
                <a:lnTo>
                  <a:pt x="417360" y="1917357"/>
                </a:lnTo>
                <a:lnTo>
                  <a:pt x="369684" y="1935695"/>
                </a:lnTo>
                <a:lnTo>
                  <a:pt x="320878" y="1951672"/>
                </a:lnTo>
                <a:lnTo>
                  <a:pt x="271005" y="1965236"/>
                </a:lnTo>
                <a:lnTo>
                  <a:pt x="214642" y="1978990"/>
                </a:lnTo>
                <a:lnTo>
                  <a:pt x="214630" y="2169249"/>
                </a:lnTo>
                <a:lnTo>
                  <a:pt x="199402" y="2206053"/>
                </a:lnTo>
                <a:lnTo>
                  <a:pt x="162420" y="2221433"/>
                </a:lnTo>
                <a:lnTo>
                  <a:pt x="0" y="2221433"/>
                </a:lnTo>
                <a:lnTo>
                  <a:pt x="0" y="2369261"/>
                </a:lnTo>
                <a:lnTo>
                  <a:pt x="162128" y="2369261"/>
                </a:lnTo>
                <a:lnTo>
                  <a:pt x="202387" y="2365184"/>
                </a:lnTo>
                <a:lnTo>
                  <a:pt x="240017" y="2353513"/>
                </a:lnTo>
                <a:lnTo>
                  <a:pt x="274091" y="2335085"/>
                </a:lnTo>
                <a:lnTo>
                  <a:pt x="303707" y="2310727"/>
                </a:lnTo>
                <a:lnTo>
                  <a:pt x="328104" y="2281199"/>
                </a:lnTo>
                <a:lnTo>
                  <a:pt x="346583" y="2247138"/>
                </a:lnTo>
                <a:lnTo>
                  <a:pt x="358267" y="2209495"/>
                </a:lnTo>
                <a:lnTo>
                  <a:pt x="362280" y="2169249"/>
                </a:lnTo>
                <a:lnTo>
                  <a:pt x="362280" y="2108936"/>
                </a:lnTo>
                <a:lnTo>
                  <a:pt x="362280" y="2093480"/>
                </a:lnTo>
                <a:lnTo>
                  <a:pt x="403123" y="2080590"/>
                </a:lnTo>
                <a:lnTo>
                  <a:pt x="450380" y="2063381"/>
                </a:lnTo>
                <a:lnTo>
                  <a:pt x="496658" y="2044192"/>
                </a:lnTo>
                <a:lnTo>
                  <a:pt x="511911" y="2037080"/>
                </a:lnTo>
                <a:lnTo>
                  <a:pt x="541921" y="2023097"/>
                </a:lnTo>
                <a:lnTo>
                  <a:pt x="578370" y="2004136"/>
                </a:lnTo>
                <a:lnTo>
                  <a:pt x="631977" y="2057781"/>
                </a:lnTo>
                <a:lnTo>
                  <a:pt x="647115" y="2071433"/>
                </a:lnTo>
                <a:lnTo>
                  <a:pt x="680453" y="2093429"/>
                </a:lnTo>
                <a:lnTo>
                  <a:pt x="716597" y="2108085"/>
                </a:lnTo>
                <a:lnTo>
                  <a:pt x="754380" y="2115413"/>
                </a:lnTo>
                <a:lnTo>
                  <a:pt x="773557" y="2116328"/>
                </a:lnTo>
                <a:lnTo>
                  <a:pt x="792721" y="2115413"/>
                </a:lnTo>
                <a:lnTo>
                  <a:pt x="830516" y="2108085"/>
                </a:lnTo>
                <a:lnTo>
                  <a:pt x="866571" y="2093480"/>
                </a:lnTo>
                <a:lnTo>
                  <a:pt x="899985" y="2071433"/>
                </a:lnTo>
                <a:lnTo>
                  <a:pt x="1004481" y="1968487"/>
                </a:lnTo>
                <a:lnTo>
                  <a:pt x="1103757" y="1869300"/>
                </a:lnTo>
                <a:lnTo>
                  <a:pt x="1129322" y="1837956"/>
                </a:lnTo>
                <a:lnTo>
                  <a:pt x="1147686" y="1803069"/>
                </a:lnTo>
                <a:lnTo>
                  <a:pt x="1158671" y="1765998"/>
                </a:lnTo>
                <a:lnTo>
                  <a:pt x="1162329" y="1727822"/>
                </a:lnTo>
                <a:lnTo>
                  <a:pt x="1161415" y="1708658"/>
                </a:lnTo>
                <a:lnTo>
                  <a:pt x="1154099" y="1670900"/>
                </a:lnTo>
                <a:lnTo>
                  <a:pt x="1139431" y="1634782"/>
                </a:lnTo>
                <a:lnTo>
                  <a:pt x="1117422" y="1601470"/>
                </a:lnTo>
                <a:lnTo>
                  <a:pt x="1100937" y="1583537"/>
                </a:lnTo>
                <a:lnTo>
                  <a:pt x="1050188" y="1532826"/>
                </a:lnTo>
                <a:lnTo>
                  <a:pt x="1069187" y="1496352"/>
                </a:lnTo>
                <a:lnTo>
                  <a:pt x="1070787" y="1492910"/>
                </a:lnTo>
                <a:lnTo>
                  <a:pt x="1090307" y="1451127"/>
                </a:lnTo>
                <a:lnTo>
                  <a:pt x="1109497" y="1404874"/>
                </a:lnTo>
                <a:lnTo>
                  <a:pt x="1126718" y="1357655"/>
                </a:lnTo>
                <a:lnTo>
                  <a:pt x="1139621" y="1316850"/>
                </a:lnTo>
                <a:lnTo>
                  <a:pt x="1215440" y="1316850"/>
                </a:lnTo>
                <a:lnTo>
                  <a:pt x="1255725" y="1312773"/>
                </a:lnTo>
                <a:lnTo>
                  <a:pt x="1293393" y="1301102"/>
                </a:lnTo>
                <a:lnTo>
                  <a:pt x="1327467" y="1282674"/>
                </a:lnTo>
                <a:lnTo>
                  <a:pt x="1357020" y="1258303"/>
                </a:lnTo>
                <a:lnTo>
                  <a:pt x="1369733" y="1242923"/>
                </a:lnTo>
                <a:lnTo>
                  <a:pt x="1381429" y="1228775"/>
                </a:lnTo>
                <a:lnTo>
                  <a:pt x="1381734" y="1228204"/>
                </a:lnTo>
                <a:lnTo>
                  <a:pt x="1395590" y="1233170"/>
                </a:lnTo>
                <a:lnTo>
                  <a:pt x="1425409" y="1238250"/>
                </a:lnTo>
                <a:lnTo>
                  <a:pt x="1440903" y="1239520"/>
                </a:lnTo>
                <a:lnTo>
                  <a:pt x="1634705" y="1239520"/>
                </a:lnTo>
                <a:lnTo>
                  <a:pt x="1699018" y="1225550"/>
                </a:lnTo>
                <a:lnTo>
                  <a:pt x="1751571" y="1189990"/>
                </a:lnTo>
                <a:lnTo>
                  <a:pt x="1787042" y="1137920"/>
                </a:lnTo>
                <a:lnTo>
                  <a:pt x="1798345" y="1090930"/>
                </a:lnTo>
                <a:lnTo>
                  <a:pt x="1800098" y="1073150"/>
                </a:lnTo>
                <a:lnTo>
                  <a:pt x="1800098" y="1033780"/>
                </a:lnTo>
                <a:lnTo>
                  <a:pt x="1834311" y="1022350"/>
                </a:lnTo>
                <a:lnTo>
                  <a:pt x="1900809" y="994410"/>
                </a:lnTo>
                <a:lnTo>
                  <a:pt x="1932940" y="979170"/>
                </a:lnTo>
                <a:lnTo>
                  <a:pt x="1961197" y="1007110"/>
                </a:lnTo>
                <a:lnTo>
                  <a:pt x="1973681" y="1018540"/>
                </a:lnTo>
                <a:lnTo>
                  <a:pt x="2015934" y="1043940"/>
                </a:lnTo>
                <a:lnTo>
                  <a:pt x="2062365" y="1055370"/>
                </a:lnTo>
                <a:lnTo>
                  <a:pt x="2094064" y="1055370"/>
                </a:lnTo>
                <a:lnTo>
                  <a:pt x="2140496" y="1043940"/>
                </a:lnTo>
                <a:lnTo>
                  <a:pt x="2182749" y="1018540"/>
                </a:lnTo>
                <a:lnTo>
                  <a:pt x="2223109" y="979170"/>
                </a:lnTo>
                <a:lnTo>
                  <a:pt x="2294064" y="908050"/>
                </a:lnTo>
                <a:lnTo>
                  <a:pt x="2332075" y="869950"/>
                </a:lnTo>
                <a:lnTo>
                  <a:pt x="2361603" y="830580"/>
                </a:lnTo>
                <a:lnTo>
                  <a:pt x="2377592" y="784860"/>
                </a:lnTo>
                <a:lnTo>
                  <a:pt x="2380475" y="750570"/>
                </a:lnTo>
                <a:lnTo>
                  <a:pt x="2379853" y="737870"/>
                </a:lnTo>
                <a:lnTo>
                  <a:pt x="2368473" y="690880"/>
                </a:lnTo>
                <a:lnTo>
                  <a:pt x="2343429" y="648970"/>
                </a:lnTo>
                <a:lnTo>
                  <a:pt x="2303830" y="608330"/>
                </a:lnTo>
                <a:lnTo>
                  <a:pt x="2319578" y="576580"/>
                </a:lnTo>
                <a:lnTo>
                  <a:pt x="2333980" y="543560"/>
                </a:lnTo>
                <a:lnTo>
                  <a:pt x="2347036" y="509270"/>
                </a:lnTo>
                <a:lnTo>
                  <a:pt x="2358707" y="474980"/>
                </a:lnTo>
                <a:lnTo>
                  <a:pt x="2398801" y="474980"/>
                </a:lnTo>
                <a:lnTo>
                  <a:pt x="2463190" y="462280"/>
                </a:lnTo>
                <a:lnTo>
                  <a:pt x="2515819" y="426720"/>
                </a:lnTo>
                <a:lnTo>
                  <a:pt x="2551290" y="374650"/>
                </a:lnTo>
                <a:lnTo>
                  <a:pt x="2564346" y="309880"/>
                </a:lnTo>
                <a:lnTo>
                  <a:pt x="2564346" y="116840"/>
                </a:lnTo>
                <a:close/>
              </a:path>
            </a:pathLst>
          </a:custGeom>
          <a:solidFill>
            <a:srgbClr val="0189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043953" y="0"/>
            <a:ext cx="3244047" cy="23692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8F48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113495" y="2395201"/>
            <a:ext cx="7174504" cy="7891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09918" y="3142439"/>
            <a:ext cx="1152749" cy="1152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109918" y="4757810"/>
            <a:ext cx="1153160" cy="1153160"/>
            <a:chOff x="1109918" y="4757810"/>
            <a:chExt cx="1153160" cy="1153160"/>
          </a:xfrm>
        </p:grpSpPr>
        <p:sp>
          <p:nvSpPr>
            <p:cNvPr id="6" name="object 6"/>
            <p:cNvSpPr/>
            <p:nvPr/>
          </p:nvSpPr>
          <p:spPr>
            <a:xfrm>
              <a:off x="1109918" y="4757810"/>
              <a:ext cx="1153160" cy="1153160"/>
            </a:xfrm>
            <a:custGeom>
              <a:avLst/>
              <a:gdLst/>
              <a:ahLst/>
              <a:cxnLst/>
              <a:rect l="l" t="t" r="r" b="b"/>
              <a:pathLst>
                <a:path w="1153160" h="1153160">
                  <a:moveTo>
                    <a:pt x="576374" y="1152749"/>
                  </a:moveTo>
                  <a:lnTo>
                    <a:pt x="533977" y="1151188"/>
                  </a:lnTo>
                  <a:lnTo>
                    <a:pt x="491803" y="1146512"/>
                  </a:lnTo>
                  <a:lnTo>
                    <a:pt x="450086" y="1138743"/>
                  </a:lnTo>
                  <a:lnTo>
                    <a:pt x="409060" y="1127929"/>
                  </a:lnTo>
                  <a:lnTo>
                    <a:pt x="368944" y="1114130"/>
                  </a:lnTo>
                  <a:lnTo>
                    <a:pt x="329941" y="1097412"/>
                  </a:lnTo>
                  <a:lnTo>
                    <a:pt x="292276" y="1077868"/>
                  </a:lnTo>
                  <a:lnTo>
                    <a:pt x="256157" y="1055613"/>
                  </a:lnTo>
                  <a:lnTo>
                    <a:pt x="221774" y="1030761"/>
                  </a:lnTo>
                  <a:lnTo>
                    <a:pt x="189306" y="1003440"/>
                  </a:lnTo>
                  <a:lnTo>
                    <a:pt x="158934" y="973803"/>
                  </a:lnTo>
                  <a:lnTo>
                    <a:pt x="130829" y="942022"/>
                  </a:lnTo>
                  <a:lnTo>
                    <a:pt x="105142" y="908259"/>
                  </a:lnTo>
                  <a:lnTo>
                    <a:pt x="82002" y="872691"/>
                  </a:lnTo>
                  <a:lnTo>
                    <a:pt x="61540" y="835517"/>
                  </a:lnTo>
                  <a:lnTo>
                    <a:pt x="43873" y="796943"/>
                  </a:lnTo>
                  <a:lnTo>
                    <a:pt x="29091" y="757177"/>
                  </a:lnTo>
                  <a:lnTo>
                    <a:pt x="17272" y="716422"/>
                  </a:lnTo>
                  <a:lnTo>
                    <a:pt x="8484" y="674907"/>
                  </a:lnTo>
                  <a:lnTo>
                    <a:pt x="2775" y="632870"/>
                  </a:lnTo>
                  <a:lnTo>
                    <a:pt x="173" y="590524"/>
                  </a:lnTo>
                  <a:lnTo>
                    <a:pt x="0" y="576374"/>
                  </a:lnTo>
                  <a:lnTo>
                    <a:pt x="173" y="562225"/>
                  </a:lnTo>
                  <a:lnTo>
                    <a:pt x="2775" y="519878"/>
                  </a:lnTo>
                  <a:lnTo>
                    <a:pt x="8484" y="477841"/>
                  </a:lnTo>
                  <a:lnTo>
                    <a:pt x="17272" y="436327"/>
                  </a:lnTo>
                  <a:lnTo>
                    <a:pt x="29091" y="395572"/>
                  </a:lnTo>
                  <a:lnTo>
                    <a:pt x="43873" y="355805"/>
                  </a:lnTo>
                  <a:lnTo>
                    <a:pt x="61540" y="317232"/>
                  </a:lnTo>
                  <a:lnTo>
                    <a:pt x="82002" y="280058"/>
                  </a:lnTo>
                  <a:lnTo>
                    <a:pt x="105142" y="244490"/>
                  </a:lnTo>
                  <a:lnTo>
                    <a:pt x="130829" y="210727"/>
                  </a:lnTo>
                  <a:lnTo>
                    <a:pt x="158934" y="178945"/>
                  </a:lnTo>
                  <a:lnTo>
                    <a:pt x="189306" y="149308"/>
                  </a:lnTo>
                  <a:lnTo>
                    <a:pt x="221774" y="121987"/>
                  </a:lnTo>
                  <a:lnTo>
                    <a:pt x="256157" y="97136"/>
                  </a:lnTo>
                  <a:lnTo>
                    <a:pt x="292276" y="74881"/>
                  </a:lnTo>
                  <a:lnTo>
                    <a:pt x="329941" y="55337"/>
                  </a:lnTo>
                  <a:lnTo>
                    <a:pt x="368944" y="38619"/>
                  </a:lnTo>
                  <a:lnTo>
                    <a:pt x="409060" y="24818"/>
                  </a:lnTo>
                  <a:lnTo>
                    <a:pt x="450086" y="14005"/>
                  </a:lnTo>
                  <a:lnTo>
                    <a:pt x="491803" y="6238"/>
                  </a:lnTo>
                  <a:lnTo>
                    <a:pt x="533977" y="1561"/>
                  </a:lnTo>
                  <a:lnTo>
                    <a:pt x="576374" y="0"/>
                  </a:lnTo>
                  <a:lnTo>
                    <a:pt x="590524" y="173"/>
                  </a:lnTo>
                  <a:lnTo>
                    <a:pt x="632870" y="2775"/>
                  </a:lnTo>
                  <a:lnTo>
                    <a:pt x="674907" y="8484"/>
                  </a:lnTo>
                  <a:lnTo>
                    <a:pt x="716422" y="17272"/>
                  </a:lnTo>
                  <a:lnTo>
                    <a:pt x="757177" y="29091"/>
                  </a:lnTo>
                  <a:lnTo>
                    <a:pt x="796943" y="43873"/>
                  </a:lnTo>
                  <a:lnTo>
                    <a:pt x="835517" y="61540"/>
                  </a:lnTo>
                  <a:lnTo>
                    <a:pt x="872691" y="82002"/>
                  </a:lnTo>
                  <a:lnTo>
                    <a:pt x="908259" y="105142"/>
                  </a:lnTo>
                  <a:lnTo>
                    <a:pt x="942022" y="130829"/>
                  </a:lnTo>
                  <a:lnTo>
                    <a:pt x="973803" y="158934"/>
                  </a:lnTo>
                  <a:lnTo>
                    <a:pt x="1003440" y="189306"/>
                  </a:lnTo>
                  <a:lnTo>
                    <a:pt x="1030761" y="221774"/>
                  </a:lnTo>
                  <a:lnTo>
                    <a:pt x="1055613" y="256157"/>
                  </a:lnTo>
                  <a:lnTo>
                    <a:pt x="1077868" y="292276"/>
                  </a:lnTo>
                  <a:lnTo>
                    <a:pt x="1097412" y="329941"/>
                  </a:lnTo>
                  <a:lnTo>
                    <a:pt x="1114130" y="368944"/>
                  </a:lnTo>
                  <a:lnTo>
                    <a:pt x="1127929" y="409060"/>
                  </a:lnTo>
                  <a:lnTo>
                    <a:pt x="1138743" y="450086"/>
                  </a:lnTo>
                  <a:lnTo>
                    <a:pt x="1146512" y="491803"/>
                  </a:lnTo>
                  <a:lnTo>
                    <a:pt x="1151188" y="533977"/>
                  </a:lnTo>
                  <a:lnTo>
                    <a:pt x="1152749" y="576374"/>
                  </a:lnTo>
                  <a:lnTo>
                    <a:pt x="1152575" y="590524"/>
                  </a:lnTo>
                  <a:lnTo>
                    <a:pt x="1149976" y="632870"/>
                  </a:lnTo>
                  <a:lnTo>
                    <a:pt x="1144265" y="674907"/>
                  </a:lnTo>
                  <a:lnTo>
                    <a:pt x="1135475" y="716422"/>
                  </a:lnTo>
                  <a:lnTo>
                    <a:pt x="1123656" y="757177"/>
                  </a:lnTo>
                  <a:lnTo>
                    <a:pt x="1108877" y="796943"/>
                  </a:lnTo>
                  <a:lnTo>
                    <a:pt x="1091209" y="835517"/>
                  </a:lnTo>
                  <a:lnTo>
                    <a:pt x="1070746" y="872691"/>
                  </a:lnTo>
                  <a:lnTo>
                    <a:pt x="1047607" y="908259"/>
                  </a:lnTo>
                  <a:lnTo>
                    <a:pt x="1021919" y="942022"/>
                  </a:lnTo>
                  <a:lnTo>
                    <a:pt x="993814" y="973803"/>
                  </a:lnTo>
                  <a:lnTo>
                    <a:pt x="963442" y="1003440"/>
                  </a:lnTo>
                  <a:lnTo>
                    <a:pt x="930975" y="1030761"/>
                  </a:lnTo>
                  <a:lnTo>
                    <a:pt x="896591" y="1055613"/>
                  </a:lnTo>
                  <a:lnTo>
                    <a:pt x="860472" y="1077868"/>
                  </a:lnTo>
                  <a:lnTo>
                    <a:pt x="822807" y="1097412"/>
                  </a:lnTo>
                  <a:lnTo>
                    <a:pt x="783804" y="1114130"/>
                  </a:lnTo>
                  <a:lnTo>
                    <a:pt x="743688" y="1127929"/>
                  </a:lnTo>
                  <a:lnTo>
                    <a:pt x="702662" y="1138743"/>
                  </a:lnTo>
                  <a:lnTo>
                    <a:pt x="660945" y="1146512"/>
                  </a:lnTo>
                  <a:lnTo>
                    <a:pt x="618772" y="1151188"/>
                  </a:lnTo>
                  <a:lnTo>
                    <a:pt x="576374" y="1152749"/>
                  </a:lnTo>
                  <a:close/>
                </a:path>
              </a:pathLst>
            </a:custGeom>
            <a:solidFill>
              <a:srgbClr val="53BF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68817" y="4970325"/>
              <a:ext cx="461645" cy="728345"/>
            </a:xfrm>
            <a:custGeom>
              <a:avLst/>
              <a:gdLst/>
              <a:ahLst/>
              <a:cxnLst/>
              <a:rect l="l" t="t" r="r" b="b"/>
              <a:pathLst>
                <a:path w="461644" h="728345">
                  <a:moveTo>
                    <a:pt x="418758" y="727720"/>
                  </a:moveTo>
                  <a:lnTo>
                    <a:pt x="42449" y="727720"/>
                  </a:lnTo>
                  <a:lnTo>
                    <a:pt x="25931" y="724384"/>
                  </a:lnTo>
                  <a:lnTo>
                    <a:pt x="12437" y="715288"/>
                  </a:lnTo>
                  <a:lnTo>
                    <a:pt x="3337" y="701796"/>
                  </a:lnTo>
                  <a:lnTo>
                    <a:pt x="0" y="685274"/>
                  </a:lnTo>
                  <a:lnTo>
                    <a:pt x="0" y="42445"/>
                  </a:lnTo>
                  <a:lnTo>
                    <a:pt x="3337" y="25925"/>
                  </a:lnTo>
                  <a:lnTo>
                    <a:pt x="12437" y="12433"/>
                  </a:lnTo>
                  <a:lnTo>
                    <a:pt x="25931" y="3336"/>
                  </a:lnTo>
                  <a:lnTo>
                    <a:pt x="42449" y="0"/>
                  </a:lnTo>
                  <a:lnTo>
                    <a:pt x="418758" y="0"/>
                  </a:lnTo>
                  <a:lnTo>
                    <a:pt x="435274" y="3335"/>
                  </a:lnTo>
                  <a:lnTo>
                    <a:pt x="448763" y="12431"/>
                  </a:lnTo>
                  <a:lnTo>
                    <a:pt x="457858" y="25923"/>
                  </a:lnTo>
                  <a:lnTo>
                    <a:pt x="461194" y="42445"/>
                  </a:lnTo>
                  <a:lnTo>
                    <a:pt x="461194" y="685274"/>
                  </a:lnTo>
                  <a:lnTo>
                    <a:pt x="457858" y="701796"/>
                  </a:lnTo>
                  <a:lnTo>
                    <a:pt x="448763" y="715288"/>
                  </a:lnTo>
                  <a:lnTo>
                    <a:pt x="435274" y="724384"/>
                  </a:lnTo>
                  <a:lnTo>
                    <a:pt x="418758" y="727720"/>
                  </a:lnTo>
                  <a:close/>
                </a:path>
              </a:pathLst>
            </a:custGeom>
            <a:solidFill>
              <a:srgbClr val="232E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68822" y="5034713"/>
              <a:ext cx="461645" cy="561975"/>
            </a:xfrm>
            <a:custGeom>
              <a:avLst/>
              <a:gdLst/>
              <a:ahLst/>
              <a:cxnLst/>
              <a:rect l="l" t="t" r="r" b="b"/>
              <a:pathLst>
                <a:path w="461644" h="561975">
                  <a:moveTo>
                    <a:pt x="461189" y="561508"/>
                  </a:moveTo>
                  <a:lnTo>
                    <a:pt x="0" y="561508"/>
                  </a:lnTo>
                  <a:lnTo>
                    <a:pt x="0" y="0"/>
                  </a:lnTo>
                  <a:lnTo>
                    <a:pt x="461189" y="0"/>
                  </a:lnTo>
                  <a:lnTo>
                    <a:pt x="461189" y="5615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41768" y="5613942"/>
              <a:ext cx="115301" cy="6663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33543" y="4996779"/>
              <a:ext cx="132080" cy="13970"/>
            </a:xfrm>
            <a:custGeom>
              <a:avLst/>
              <a:gdLst/>
              <a:ahLst/>
              <a:cxnLst/>
              <a:rect l="l" t="t" r="r" b="b"/>
              <a:pathLst>
                <a:path w="132080" h="13970">
                  <a:moveTo>
                    <a:pt x="128745" y="13479"/>
                  </a:moveTo>
                  <a:lnTo>
                    <a:pt x="3020" y="13479"/>
                  </a:lnTo>
                  <a:lnTo>
                    <a:pt x="0" y="10462"/>
                  </a:lnTo>
                  <a:lnTo>
                    <a:pt x="0" y="3020"/>
                  </a:lnTo>
                  <a:lnTo>
                    <a:pt x="3020" y="0"/>
                  </a:lnTo>
                  <a:lnTo>
                    <a:pt x="128745" y="0"/>
                  </a:lnTo>
                  <a:lnTo>
                    <a:pt x="131761" y="3020"/>
                  </a:lnTo>
                  <a:lnTo>
                    <a:pt x="131761" y="10458"/>
                  </a:lnTo>
                  <a:close/>
                </a:path>
              </a:pathLst>
            </a:custGeom>
            <a:solidFill>
              <a:srgbClr val="1D2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4918" y="4996774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69" h="13970">
                  <a:moveTo>
                    <a:pt x="8598" y="13479"/>
                  </a:moveTo>
                  <a:lnTo>
                    <a:pt x="4880" y="13479"/>
                  </a:lnTo>
                  <a:lnTo>
                    <a:pt x="3290" y="12821"/>
                  </a:lnTo>
                  <a:lnTo>
                    <a:pt x="657" y="10188"/>
                  </a:lnTo>
                  <a:lnTo>
                    <a:pt x="0" y="8598"/>
                  </a:lnTo>
                  <a:lnTo>
                    <a:pt x="0" y="4880"/>
                  </a:lnTo>
                  <a:lnTo>
                    <a:pt x="657" y="3290"/>
                  </a:lnTo>
                  <a:lnTo>
                    <a:pt x="3290" y="657"/>
                  </a:lnTo>
                  <a:lnTo>
                    <a:pt x="4880" y="0"/>
                  </a:lnTo>
                  <a:lnTo>
                    <a:pt x="8598" y="0"/>
                  </a:lnTo>
                  <a:lnTo>
                    <a:pt x="10188" y="657"/>
                  </a:lnTo>
                  <a:lnTo>
                    <a:pt x="12821" y="3290"/>
                  </a:lnTo>
                  <a:lnTo>
                    <a:pt x="13479" y="4880"/>
                  </a:lnTo>
                  <a:lnTo>
                    <a:pt x="13479" y="8598"/>
                  </a:lnTo>
                  <a:lnTo>
                    <a:pt x="12821" y="10188"/>
                  </a:lnTo>
                  <a:lnTo>
                    <a:pt x="10188" y="12821"/>
                  </a:lnTo>
                  <a:close/>
                </a:path>
              </a:pathLst>
            </a:custGeom>
            <a:solidFill>
              <a:srgbClr val="F9B3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21932" y="5134820"/>
              <a:ext cx="549910" cy="358775"/>
            </a:xfrm>
            <a:custGeom>
              <a:avLst/>
              <a:gdLst/>
              <a:ahLst/>
              <a:cxnLst/>
              <a:rect l="l" t="t" r="r" b="b"/>
              <a:pathLst>
                <a:path w="549910" h="358775">
                  <a:moveTo>
                    <a:pt x="517154" y="358772"/>
                  </a:moveTo>
                  <a:lnTo>
                    <a:pt x="32455" y="358772"/>
                  </a:lnTo>
                  <a:lnTo>
                    <a:pt x="19823" y="356222"/>
                  </a:lnTo>
                  <a:lnTo>
                    <a:pt x="9506" y="349267"/>
                  </a:lnTo>
                  <a:lnTo>
                    <a:pt x="2550" y="338951"/>
                  </a:lnTo>
                  <a:lnTo>
                    <a:pt x="0" y="326317"/>
                  </a:lnTo>
                  <a:lnTo>
                    <a:pt x="0" y="32459"/>
                  </a:lnTo>
                  <a:lnTo>
                    <a:pt x="2550" y="19824"/>
                  </a:lnTo>
                  <a:lnTo>
                    <a:pt x="9506" y="9507"/>
                  </a:lnTo>
                  <a:lnTo>
                    <a:pt x="19823" y="2550"/>
                  </a:lnTo>
                  <a:lnTo>
                    <a:pt x="32455" y="0"/>
                  </a:lnTo>
                  <a:lnTo>
                    <a:pt x="517154" y="0"/>
                  </a:lnTo>
                  <a:lnTo>
                    <a:pt x="529785" y="2550"/>
                  </a:lnTo>
                  <a:lnTo>
                    <a:pt x="540101" y="9507"/>
                  </a:lnTo>
                  <a:lnTo>
                    <a:pt x="547058" y="19824"/>
                  </a:lnTo>
                  <a:lnTo>
                    <a:pt x="549610" y="32459"/>
                  </a:lnTo>
                  <a:lnTo>
                    <a:pt x="549610" y="326317"/>
                  </a:lnTo>
                  <a:lnTo>
                    <a:pt x="547058" y="338951"/>
                  </a:lnTo>
                  <a:lnTo>
                    <a:pt x="540101" y="349267"/>
                  </a:lnTo>
                  <a:lnTo>
                    <a:pt x="529785" y="356222"/>
                  </a:lnTo>
                  <a:lnTo>
                    <a:pt x="517154" y="358772"/>
                  </a:lnTo>
                  <a:close/>
                </a:path>
              </a:pathLst>
            </a:custGeom>
            <a:solidFill>
              <a:srgbClr val="364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38477" y="5363443"/>
              <a:ext cx="433070" cy="57785"/>
            </a:xfrm>
            <a:custGeom>
              <a:avLst/>
              <a:gdLst/>
              <a:ahLst/>
              <a:cxnLst/>
              <a:rect l="l" t="t" r="r" b="b"/>
              <a:pathLst>
                <a:path w="433069" h="57785">
                  <a:moveTo>
                    <a:pt x="0" y="57252"/>
                  </a:moveTo>
                  <a:lnTo>
                    <a:pt x="433065" y="57252"/>
                  </a:lnTo>
                  <a:lnTo>
                    <a:pt x="433065" y="0"/>
                  </a:lnTo>
                  <a:lnTo>
                    <a:pt x="0" y="0"/>
                  </a:lnTo>
                  <a:lnTo>
                    <a:pt x="0" y="57252"/>
                  </a:lnTo>
                  <a:close/>
                </a:path>
              </a:pathLst>
            </a:custGeom>
            <a:solidFill>
              <a:srgbClr val="232E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38477" y="5201995"/>
              <a:ext cx="65405" cy="83820"/>
            </a:xfrm>
            <a:custGeom>
              <a:avLst/>
              <a:gdLst/>
              <a:ahLst/>
              <a:cxnLst/>
              <a:rect l="l" t="t" r="r" b="b"/>
              <a:pathLst>
                <a:path w="65405" h="83820">
                  <a:moveTo>
                    <a:pt x="0" y="83585"/>
                  </a:moveTo>
                  <a:lnTo>
                    <a:pt x="65027" y="83585"/>
                  </a:lnTo>
                  <a:lnTo>
                    <a:pt x="65027" y="0"/>
                  </a:lnTo>
                  <a:lnTo>
                    <a:pt x="0" y="0"/>
                  </a:lnTo>
                  <a:lnTo>
                    <a:pt x="0" y="83585"/>
                  </a:lnTo>
                  <a:close/>
                </a:path>
              </a:pathLst>
            </a:custGeom>
            <a:solidFill>
              <a:srgbClr val="F9B3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76210" y="5082475"/>
              <a:ext cx="630555" cy="422909"/>
            </a:xfrm>
            <a:custGeom>
              <a:avLst/>
              <a:gdLst/>
              <a:ahLst/>
              <a:cxnLst/>
              <a:rect l="l" t="t" r="r" b="b"/>
              <a:pathLst>
                <a:path w="630555" h="422910">
                  <a:moveTo>
                    <a:pt x="262255" y="0"/>
                  </a:moveTo>
                  <a:lnTo>
                    <a:pt x="0" y="0"/>
                  </a:lnTo>
                  <a:lnTo>
                    <a:pt x="0" y="422490"/>
                  </a:lnTo>
                  <a:lnTo>
                    <a:pt x="262255" y="422490"/>
                  </a:lnTo>
                  <a:lnTo>
                    <a:pt x="262255" y="0"/>
                  </a:lnTo>
                  <a:close/>
                </a:path>
                <a:path w="630555" h="422910">
                  <a:moveTo>
                    <a:pt x="630389" y="179070"/>
                  </a:moveTo>
                  <a:lnTo>
                    <a:pt x="433120" y="179070"/>
                  </a:lnTo>
                  <a:lnTo>
                    <a:pt x="433120" y="203111"/>
                  </a:lnTo>
                  <a:lnTo>
                    <a:pt x="630389" y="203111"/>
                  </a:lnTo>
                  <a:lnTo>
                    <a:pt x="630389" y="179070"/>
                  </a:lnTo>
                  <a:close/>
                </a:path>
                <a:path w="630555" h="422910">
                  <a:moveTo>
                    <a:pt x="630389" y="119532"/>
                  </a:moveTo>
                  <a:lnTo>
                    <a:pt x="433120" y="119532"/>
                  </a:lnTo>
                  <a:lnTo>
                    <a:pt x="433120" y="143560"/>
                  </a:lnTo>
                  <a:lnTo>
                    <a:pt x="630389" y="143560"/>
                  </a:lnTo>
                  <a:lnTo>
                    <a:pt x="630389" y="1195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38477" y="5132939"/>
              <a:ext cx="0" cy="367665"/>
            </a:xfrm>
            <a:custGeom>
              <a:avLst/>
              <a:gdLst/>
              <a:ahLst/>
              <a:cxnLst/>
              <a:rect l="l" t="t" r="r" b="b"/>
              <a:pathLst>
                <a:path h="367664">
                  <a:moveTo>
                    <a:pt x="0" y="0"/>
                  </a:moveTo>
                  <a:lnTo>
                    <a:pt x="0" y="367209"/>
                  </a:lnTo>
                </a:path>
              </a:pathLst>
            </a:custGeom>
            <a:ln w="11363">
              <a:solidFill>
                <a:srgbClr val="232E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38477" y="5093460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-5681" y="7549"/>
                  </a:moveTo>
                  <a:lnTo>
                    <a:pt x="5681" y="7549"/>
                  </a:lnTo>
                </a:path>
              </a:pathLst>
            </a:custGeom>
            <a:ln w="15099">
              <a:solidFill>
                <a:srgbClr val="232E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38477" y="5520254"/>
              <a:ext cx="0" cy="25400"/>
            </a:xfrm>
            <a:custGeom>
              <a:avLst/>
              <a:gdLst/>
              <a:ahLst/>
              <a:cxnLst/>
              <a:rect l="l" t="t" r="r" b="b"/>
              <a:pathLst>
                <a:path h="25400">
                  <a:moveTo>
                    <a:pt x="0" y="0"/>
                  </a:moveTo>
                  <a:lnTo>
                    <a:pt x="0" y="25297"/>
                  </a:lnTo>
                </a:path>
              </a:pathLst>
            </a:custGeom>
            <a:ln w="11363">
              <a:solidFill>
                <a:srgbClr val="232E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731519" y="554735"/>
            <a:ext cx="10320528" cy="23073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32688" y="6787895"/>
            <a:ext cx="1962912" cy="7284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14400" y="8183879"/>
            <a:ext cx="2602991" cy="7284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730999" y="3498881"/>
            <a:ext cx="7437120" cy="2413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500" spc="-165" dirty="0">
                <a:solidFill>
                  <a:srgbClr val="FFFFFF"/>
                </a:solidFill>
                <a:latin typeface="Arial Black"/>
                <a:cs typeface="Arial Black"/>
              </a:rPr>
              <a:t>Social </a:t>
            </a:r>
            <a:r>
              <a:rPr sz="2500" spc="-50" dirty="0">
                <a:solidFill>
                  <a:srgbClr val="FFFFFF"/>
                </a:solidFill>
                <a:latin typeface="Arial Black"/>
                <a:cs typeface="Arial Black"/>
              </a:rPr>
              <a:t>media </a:t>
            </a:r>
            <a:r>
              <a:rPr sz="2500" spc="-100" dirty="0">
                <a:solidFill>
                  <a:srgbClr val="FFFFFF"/>
                </a:solidFill>
                <a:latin typeface="Arial Black"/>
                <a:cs typeface="Arial Black"/>
              </a:rPr>
              <a:t>moves </a:t>
            </a:r>
            <a:r>
              <a:rPr sz="2500" spc="-210" dirty="0">
                <a:solidFill>
                  <a:srgbClr val="FFFFFF"/>
                </a:solidFill>
                <a:latin typeface="Arial Black"/>
                <a:cs typeface="Arial Black"/>
              </a:rPr>
              <a:t>swiftly </a:t>
            </a:r>
            <a:r>
              <a:rPr sz="2500" spc="-145" dirty="0">
                <a:solidFill>
                  <a:srgbClr val="FFFFFF"/>
                </a:solidFill>
                <a:latin typeface="Arial Black"/>
                <a:cs typeface="Arial Black"/>
              </a:rPr>
              <a:t>in </a:t>
            </a:r>
            <a:r>
              <a:rPr sz="2500" spc="20" dirty="0">
                <a:solidFill>
                  <a:srgbClr val="FFFFFF"/>
                </a:solidFill>
                <a:latin typeface="Arial Black"/>
                <a:cs typeface="Arial Black"/>
              </a:rPr>
              <a:t>a </a:t>
            </a:r>
            <a:r>
              <a:rPr sz="2500" spc="-175" dirty="0">
                <a:solidFill>
                  <a:srgbClr val="FFFFFF"/>
                </a:solidFill>
                <a:latin typeface="Arial Black"/>
                <a:cs typeface="Arial Black"/>
              </a:rPr>
              <a:t>blink </a:t>
            </a:r>
            <a:r>
              <a:rPr sz="2500" spc="-114" dirty="0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sz="2500" spc="-25" dirty="0">
                <a:solidFill>
                  <a:srgbClr val="FFFFFF"/>
                </a:solidFill>
                <a:latin typeface="Arial Black"/>
                <a:cs typeface="Arial Black"/>
              </a:rPr>
              <a:t>an</a:t>
            </a:r>
            <a:r>
              <a:rPr sz="2500" spc="-6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170" dirty="0">
                <a:solidFill>
                  <a:srgbClr val="FFFFFF"/>
                </a:solidFill>
                <a:latin typeface="Arial Black"/>
                <a:cs typeface="Arial Black"/>
              </a:rPr>
              <a:t>eye.</a:t>
            </a:r>
            <a:endParaRPr sz="25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650">
              <a:latin typeface="Arial Black"/>
              <a:cs typeface="Arial Black"/>
            </a:endParaRPr>
          </a:p>
          <a:p>
            <a:pPr marL="12700" marR="5080" algn="just">
              <a:lnSpc>
                <a:spcPct val="102499"/>
              </a:lnSpc>
            </a:pPr>
            <a:r>
              <a:rPr sz="2500" spc="-254" dirty="0">
                <a:solidFill>
                  <a:srgbClr val="FFFFFF"/>
                </a:solidFill>
                <a:latin typeface="Arial Black"/>
                <a:cs typeface="Arial Black"/>
              </a:rPr>
              <a:t>New </a:t>
            </a:r>
            <a:r>
              <a:rPr sz="2500" spc="-200" dirty="0">
                <a:solidFill>
                  <a:srgbClr val="FFFFFF"/>
                </a:solidFill>
                <a:latin typeface="Arial Black"/>
                <a:cs typeface="Arial Black"/>
              </a:rPr>
              <a:t>networks </a:t>
            </a:r>
            <a:r>
              <a:rPr sz="2500" spc="-95" dirty="0">
                <a:solidFill>
                  <a:srgbClr val="FFFFFF"/>
                </a:solidFill>
                <a:latin typeface="Arial Black"/>
                <a:cs typeface="Arial Black"/>
              </a:rPr>
              <a:t>are </a:t>
            </a:r>
            <a:r>
              <a:rPr sz="2500" spc="-135" dirty="0">
                <a:solidFill>
                  <a:srgbClr val="FFFFFF"/>
                </a:solidFill>
                <a:latin typeface="Arial Black"/>
                <a:cs typeface="Arial Black"/>
              </a:rPr>
              <a:t>increasingly </a:t>
            </a:r>
            <a:r>
              <a:rPr sz="2500" spc="-110" dirty="0">
                <a:solidFill>
                  <a:srgbClr val="FFFFFF"/>
                </a:solidFill>
                <a:latin typeface="Arial Black"/>
                <a:cs typeface="Arial Black"/>
              </a:rPr>
              <a:t>emerging, </a:t>
            </a:r>
            <a:r>
              <a:rPr sz="2500" spc="-190" dirty="0">
                <a:solidFill>
                  <a:srgbClr val="FFFFFF"/>
                </a:solidFill>
                <a:latin typeface="Arial Black"/>
                <a:cs typeface="Arial Black"/>
              </a:rPr>
              <a:t>while  </a:t>
            </a:r>
            <a:r>
              <a:rPr sz="2500" spc="-90" dirty="0">
                <a:solidFill>
                  <a:srgbClr val="FFFFFF"/>
                </a:solidFill>
                <a:latin typeface="Arial Black"/>
                <a:cs typeface="Arial Black"/>
              </a:rPr>
              <a:t>some </a:t>
            </a:r>
            <a:r>
              <a:rPr sz="2500" spc="-150" dirty="0">
                <a:solidFill>
                  <a:srgbClr val="FFFFFF"/>
                </a:solidFill>
                <a:latin typeface="Arial Black"/>
                <a:cs typeface="Arial Black"/>
              </a:rPr>
              <a:t>others </a:t>
            </a:r>
            <a:r>
              <a:rPr sz="2500" spc="-95" dirty="0">
                <a:solidFill>
                  <a:srgbClr val="FFFFFF"/>
                </a:solidFill>
                <a:latin typeface="Arial Black"/>
                <a:cs typeface="Arial Black"/>
              </a:rPr>
              <a:t>are </a:t>
            </a:r>
            <a:r>
              <a:rPr sz="2500" spc="-145" dirty="0">
                <a:solidFill>
                  <a:srgbClr val="FFFFFF"/>
                </a:solidFill>
                <a:latin typeface="Arial Black"/>
                <a:cs typeface="Arial Black"/>
              </a:rPr>
              <a:t>experiencing </a:t>
            </a:r>
            <a:r>
              <a:rPr sz="2500" spc="-65" dirty="0">
                <a:solidFill>
                  <a:srgbClr val="FFFFFF"/>
                </a:solidFill>
                <a:latin typeface="Arial Black"/>
                <a:cs typeface="Arial Black"/>
              </a:rPr>
              <a:t>demographic  </a:t>
            </a:r>
            <a:r>
              <a:rPr sz="2500" spc="-120" dirty="0">
                <a:solidFill>
                  <a:srgbClr val="FFFFFF"/>
                </a:solidFill>
                <a:latin typeface="Arial Black"/>
                <a:cs typeface="Arial Black"/>
              </a:rPr>
              <a:t>changes.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16589" y="6887221"/>
            <a:ext cx="6454140" cy="258254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25"/>
              </a:spcBef>
            </a:pPr>
            <a:r>
              <a:rPr sz="2500" spc="-204" dirty="0">
                <a:solidFill>
                  <a:srgbClr val="FFFFFF"/>
                </a:solidFill>
                <a:latin typeface="Arial Black"/>
                <a:cs typeface="Arial Black"/>
              </a:rPr>
              <a:t>Your </a:t>
            </a:r>
            <a:r>
              <a:rPr sz="2500" spc="-145" dirty="0">
                <a:solidFill>
                  <a:srgbClr val="FFFFFF"/>
                </a:solidFill>
                <a:latin typeface="Arial Black"/>
                <a:cs typeface="Arial Black"/>
              </a:rPr>
              <a:t>business </a:t>
            </a:r>
            <a:r>
              <a:rPr sz="2500" spc="-245" dirty="0">
                <a:solidFill>
                  <a:srgbClr val="FFFFFF"/>
                </a:solidFill>
                <a:latin typeface="Arial Black"/>
                <a:cs typeface="Arial Black"/>
              </a:rPr>
              <a:t>will </a:t>
            </a:r>
            <a:r>
              <a:rPr sz="2500" spc="-160" dirty="0">
                <a:solidFill>
                  <a:srgbClr val="FFFFFF"/>
                </a:solidFill>
                <a:latin typeface="Arial Black"/>
                <a:cs typeface="Arial Black"/>
              </a:rPr>
              <a:t>experience </a:t>
            </a:r>
            <a:r>
              <a:rPr sz="2500" spc="-114" dirty="0">
                <a:solidFill>
                  <a:srgbClr val="FFFFFF"/>
                </a:solidFill>
                <a:latin typeface="Arial Black"/>
                <a:cs typeface="Arial Black"/>
              </a:rPr>
              <a:t>periods of  </a:t>
            </a:r>
            <a:r>
              <a:rPr sz="2500" spc="-65" dirty="0">
                <a:solidFill>
                  <a:srgbClr val="FFFFFF"/>
                </a:solidFill>
                <a:latin typeface="Arial Black"/>
                <a:cs typeface="Arial Black"/>
              </a:rPr>
              <a:t>change</a:t>
            </a:r>
            <a:r>
              <a:rPr sz="2500" spc="-1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165" dirty="0">
                <a:solidFill>
                  <a:srgbClr val="FFFFFF"/>
                </a:solidFill>
                <a:latin typeface="Arial Black"/>
                <a:cs typeface="Arial Black"/>
              </a:rPr>
              <a:t>too.</a:t>
            </a:r>
            <a:endParaRPr sz="25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00">
              <a:latin typeface="Arial Black"/>
              <a:cs typeface="Arial Black"/>
            </a:endParaRPr>
          </a:p>
          <a:p>
            <a:pPr marL="12700" marR="232410" algn="just">
              <a:lnSpc>
                <a:spcPct val="102499"/>
              </a:lnSpc>
            </a:pPr>
            <a:r>
              <a:rPr sz="2500" spc="-204" dirty="0">
                <a:solidFill>
                  <a:srgbClr val="FFFFFF"/>
                </a:solidFill>
                <a:latin typeface="Arial Black"/>
                <a:cs typeface="Arial Black"/>
              </a:rPr>
              <a:t>Your </a:t>
            </a:r>
            <a:r>
              <a:rPr sz="2500" spc="-150" dirty="0">
                <a:solidFill>
                  <a:srgbClr val="FFFFFF"/>
                </a:solidFill>
                <a:latin typeface="Arial Black"/>
                <a:cs typeface="Arial Black"/>
              </a:rPr>
              <a:t>social </a:t>
            </a:r>
            <a:r>
              <a:rPr sz="2500" spc="-50" dirty="0">
                <a:solidFill>
                  <a:srgbClr val="FFFFFF"/>
                </a:solidFill>
                <a:latin typeface="Arial Black"/>
                <a:cs typeface="Arial Black"/>
              </a:rPr>
              <a:t>media </a:t>
            </a:r>
            <a:r>
              <a:rPr sz="2500" spc="-130" dirty="0">
                <a:solidFill>
                  <a:srgbClr val="FFFFFF"/>
                </a:solidFill>
                <a:latin typeface="Arial Black"/>
                <a:cs typeface="Arial Black"/>
              </a:rPr>
              <a:t>strategy </a:t>
            </a:r>
            <a:r>
              <a:rPr sz="2500" spc="-105" dirty="0">
                <a:solidFill>
                  <a:srgbClr val="FFFFFF"/>
                </a:solidFill>
                <a:latin typeface="Arial Black"/>
                <a:cs typeface="Arial Black"/>
              </a:rPr>
              <a:t>needs </a:t>
            </a:r>
            <a:r>
              <a:rPr sz="2500" spc="20" dirty="0">
                <a:solidFill>
                  <a:srgbClr val="FFFFFF"/>
                </a:solidFill>
                <a:latin typeface="Arial Black"/>
                <a:cs typeface="Arial Black"/>
              </a:rPr>
              <a:t>a  </a:t>
            </a:r>
            <a:r>
              <a:rPr sz="2500" spc="-140" dirty="0">
                <a:solidFill>
                  <a:srgbClr val="FFFFFF"/>
                </a:solidFill>
                <a:latin typeface="Arial Black"/>
                <a:cs typeface="Arial Black"/>
              </a:rPr>
              <a:t>living </a:t>
            </a:r>
            <a:r>
              <a:rPr sz="2500" spc="-80" dirty="0">
                <a:solidFill>
                  <a:srgbClr val="FFFFFF"/>
                </a:solidFill>
                <a:latin typeface="Arial Black"/>
                <a:cs typeface="Arial Black"/>
              </a:rPr>
              <a:t>document </a:t>
            </a:r>
            <a:r>
              <a:rPr sz="2500" spc="-90" dirty="0">
                <a:solidFill>
                  <a:srgbClr val="FFFFFF"/>
                </a:solidFill>
                <a:latin typeface="Arial Black"/>
                <a:cs typeface="Arial Black"/>
              </a:rPr>
              <a:t>you </a:t>
            </a:r>
            <a:r>
              <a:rPr sz="2500" spc="-70" dirty="0">
                <a:solidFill>
                  <a:srgbClr val="FFFFFF"/>
                </a:solidFill>
                <a:latin typeface="Arial Black"/>
                <a:cs typeface="Arial Black"/>
              </a:rPr>
              <a:t>can </a:t>
            </a:r>
            <a:r>
              <a:rPr sz="2500" spc="-204" dirty="0">
                <a:solidFill>
                  <a:srgbClr val="FFFFFF"/>
                </a:solidFill>
                <a:latin typeface="Arial Black"/>
                <a:cs typeface="Arial Black"/>
              </a:rPr>
              <a:t>review, </a:t>
            </a:r>
            <a:r>
              <a:rPr sz="2500" spc="-15" dirty="0">
                <a:solidFill>
                  <a:srgbClr val="FFFFFF"/>
                </a:solidFill>
                <a:latin typeface="Arial Black"/>
                <a:cs typeface="Arial Black"/>
              </a:rPr>
              <a:t>and  </a:t>
            </a:r>
            <a:r>
              <a:rPr sz="2500" spc="-160" dirty="0">
                <a:solidFill>
                  <a:srgbClr val="FFFFFF"/>
                </a:solidFill>
                <a:latin typeface="Arial Black"/>
                <a:cs typeface="Arial Black"/>
              </a:rPr>
              <a:t>therefore, </a:t>
            </a:r>
            <a:r>
              <a:rPr sz="2500" spc="-114" dirty="0">
                <a:solidFill>
                  <a:srgbClr val="FFFFFF"/>
                </a:solidFill>
                <a:latin typeface="Arial Black"/>
                <a:cs typeface="Arial Black"/>
              </a:rPr>
              <a:t>adjust </a:t>
            </a:r>
            <a:r>
              <a:rPr sz="2500" spc="-105" dirty="0">
                <a:solidFill>
                  <a:srgbClr val="FFFFFF"/>
                </a:solidFill>
                <a:latin typeface="Arial Black"/>
                <a:cs typeface="Arial Black"/>
              </a:rPr>
              <a:t>as</a:t>
            </a:r>
            <a:r>
              <a:rPr sz="2500" spc="-24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135" dirty="0">
                <a:solidFill>
                  <a:srgbClr val="FFFFFF"/>
                </a:solidFill>
                <a:latin typeface="Arial Black"/>
                <a:cs typeface="Arial Black"/>
              </a:rPr>
              <a:t>required.</a:t>
            </a:r>
            <a:endParaRPr sz="2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2660" y="3559433"/>
            <a:ext cx="15076169" cy="7213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75" dirty="0"/>
              <a:t>We</a:t>
            </a:r>
            <a:r>
              <a:rPr spc="-240" dirty="0"/>
              <a:t> </a:t>
            </a:r>
            <a:r>
              <a:rPr spc="90" dirty="0"/>
              <a:t>are</a:t>
            </a:r>
            <a:r>
              <a:rPr spc="-240" dirty="0"/>
              <a:t> </a:t>
            </a:r>
            <a:r>
              <a:rPr spc="-30" dirty="0"/>
              <a:t>experts</a:t>
            </a:r>
            <a:r>
              <a:rPr spc="-235" dirty="0"/>
              <a:t> </a:t>
            </a:r>
            <a:r>
              <a:rPr spc="15" dirty="0"/>
              <a:t>in</a:t>
            </a:r>
            <a:r>
              <a:rPr spc="-240" dirty="0"/>
              <a:t> </a:t>
            </a:r>
            <a:r>
              <a:rPr spc="140" dirty="0"/>
              <a:t>social</a:t>
            </a:r>
            <a:r>
              <a:rPr spc="-235" dirty="0"/>
              <a:t> </a:t>
            </a:r>
            <a:r>
              <a:rPr spc="195" dirty="0"/>
              <a:t>media</a:t>
            </a:r>
            <a:r>
              <a:rPr spc="-235" dirty="0"/>
              <a:t> </a:t>
            </a:r>
            <a:r>
              <a:rPr spc="70" dirty="0"/>
              <a:t>marketing</a:t>
            </a:r>
            <a:r>
              <a:rPr spc="-240" dirty="0"/>
              <a:t> </a:t>
            </a:r>
            <a:r>
              <a:rPr spc="-25" dirty="0"/>
              <a:t>strategy.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31300" y="5537403"/>
            <a:ext cx="6733540" cy="404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17550" marR="229235" indent="116839">
              <a:lnSpc>
                <a:spcPct val="117500"/>
              </a:lnSpc>
              <a:spcBef>
                <a:spcPts val="90"/>
              </a:spcBef>
            </a:pPr>
            <a:r>
              <a:rPr sz="2500" b="1" i="1" spc="30" dirty="0">
                <a:solidFill>
                  <a:srgbClr val="FFFFFF"/>
                </a:solidFill>
                <a:latin typeface="Trebuchet MS"/>
                <a:cs typeface="Trebuchet MS"/>
              </a:rPr>
              <a:t>Refer </a:t>
            </a:r>
            <a:r>
              <a:rPr sz="2500" b="1" i="1" spc="3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500" b="1" i="1" spc="10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500" b="1" i="1" spc="145" dirty="0">
                <a:solidFill>
                  <a:srgbClr val="FFFFFF"/>
                </a:solidFill>
                <a:latin typeface="Trebuchet MS"/>
                <a:cs typeface="Trebuchet MS"/>
              </a:rPr>
              <a:t>contact </a:t>
            </a:r>
            <a:r>
              <a:rPr sz="2500" b="1" i="1" spc="45" dirty="0">
                <a:solidFill>
                  <a:srgbClr val="FFFFFF"/>
                </a:solidFill>
                <a:latin typeface="Trebuchet MS"/>
                <a:cs typeface="Trebuchet MS"/>
              </a:rPr>
              <a:t>info </a:t>
            </a:r>
            <a:r>
              <a:rPr sz="2500" b="1" i="1" spc="135" dirty="0">
                <a:solidFill>
                  <a:srgbClr val="FFFFFF"/>
                </a:solidFill>
                <a:latin typeface="Trebuchet MS"/>
                <a:cs typeface="Trebuchet MS"/>
              </a:rPr>
              <a:t>below </a:t>
            </a:r>
            <a:r>
              <a:rPr sz="2500" b="1" i="1" spc="-25" dirty="0">
                <a:solidFill>
                  <a:srgbClr val="FFFFFF"/>
                </a:solidFill>
                <a:latin typeface="Trebuchet MS"/>
                <a:cs typeface="Trebuchet MS"/>
              </a:rPr>
              <a:t>for  </a:t>
            </a:r>
            <a:r>
              <a:rPr sz="2500" b="1" i="1" spc="35" dirty="0">
                <a:solidFill>
                  <a:srgbClr val="FFFFFF"/>
                </a:solidFill>
                <a:latin typeface="Trebuchet MS"/>
                <a:cs typeface="Trebuchet MS"/>
              </a:rPr>
              <a:t>further </a:t>
            </a:r>
            <a:r>
              <a:rPr sz="2500" b="1" i="1" spc="145" dirty="0">
                <a:solidFill>
                  <a:srgbClr val="FFFFFF"/>
                </a:solidFill>
                <a:latin typeface="Trebuchet MS"/>
                <a:cs typeface="Trebuchet MS"/>
              </a:rPr>
              <a:t>questions </a:t>
            </a:r>
            <a:r>
              <a:rPr sz="2500" b="1" i="1" spc="45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2500" b="1" i="1" spc="80" dirty="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sz="2500" b="1" i="1" spc="-5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i="1" spc="40" dirty="0">
                <a:solidFill>
                  <a:srgbClr val="FFFFFF"/>
                </a:solidFill>
                <a:latin typeface="Trebuchet MS"/>
                <a:cs typeface="Trebuchet MS"/>
              </a:rPr>
              <a:t>inquiries.</a:t>
            </a:r>
            <a:endParaRPr sz="2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Trebuchet MS"/>
              <a:cs typeface="Trebuchet MS"/>
            </a:endParaRPr>
          </a:p>
          <a:p>
            <a:pPr marL="12700" marR="1089025">
              <a:lnSpc>
                <a:spcPct val="140000"/>
              </a:lnSpc>
            </a:pPr>
            <a:r>
              <a:rPr sz="2500" spc="-125" dirty="0">
                <a:solidFill>
                  <a:srgbClr val="FFFFFF"/>
                </a:solidFill>
                <a:latin typeface="Arial Black"/>
                <a:cs typeface="Arial Black"/>
              </a:rPr>
              <a:t>Address </a:t>
            </a:r>
            <a:r>
              <a:rPr sz="2500" spc="-295" dirty="0">
                <a:solidFill>
                  <a:srgbClr val="FFFFFF"/>
                </a:solidFill>
                <a:latin typeface="Arial Black"/>
                <a:cs typeface="Arial Black"/>
              </a:rPr>
              <a:t>: </a:t>
            </a:r>
            <a:r>
              <a:rPr sz="2500" spc="-420" dirty="0">
                <a:solidFill>
                  <a:srgbClr val="FFFFFF"/>
                </a:solidFill>
                <a:latin typeface="Arial Black"/>
                <a:cs typeface="Arial Black"/>
              </a:rPr>
              <a:t>123 </a:t>
            </a:r>
            <a:r>
              <a:rPr sz="2500" spc="-140" dirty="0">
                <a:solidFill>
                  <a:srgbClr val="FFFFFF"/>
                </a:solidFill>
                <a:latin typeface="Arial Black"/>
                <a:cs typeface="Arial Black"/>
              </a:rPr>
              <a:t>Anywhere </a:t>
            </a:r>
            <a:r>
              <a:rPr sz="2500" spc="-290" dirty="0">
                <a:solidFill>
                  <a:srgbClr val="FFFFFF"/>
                </a:solidFill>
                <a:latin typeface="Arial Black"/>
                <a:cs typeface="Arial Black"/>
              </a:rPr>
              <a:t>St., </a:t>
            </a:r>
            <a:r>
              <a:rPr sz="2500" spc="-135" dirty="0">
                <a:solidFill>
                  <a:srgbClr val="FFFFFF"/>
                </a:solidFill>
                <a:latin typeface="Arial Black"/>
                <a:cs typeface="Arial Black"/>
              </a:rPr>
              <a:t>Any </a:t>
            </a:r>
            <a:r>
              <a:rPr sz="2500" spc="-130" dirty="0">
                <a:solidFill>
                  <a:srgbClr val="FFFFFF"/>
                </a:solidFill>
                <a:latin typeface="Arial Black"/>
                <a:cs typeface="Arial Black"/>
              </a:rPr>
              <a:t>City  </a:t>
            </a:r>
            <a:r>
              <a:rPr sz="2500" spc="-120" dirty="0">
                <a:solidFill>
                  <a:srgbClr val="FFFFFF"/>
                </a:solidFill>
                <a:latin typeface="Arial Black"/>
                <a:cs typeface="Arial Black"/>
              </a:rPr>
              <a:t>Phone </a:t>
            </a:r>
            <a:r>
              <a:rPr sz="2500" spc="-295" dirty="0">
                <a:solidFill>
                  <a:srgbClr val="FFFFFF"/>
                </a:solidFill>
                <a:latin typeface="Arial Black"/>
                <a:cs typeface="Arial Black"/>
              </a:rPr>
              <a:t>:</a:t>
            </a:r>
            <a:r>
              <a:rPr sz="2500" spc="-2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65" dirty="0">
                <a:solidFill>
                  <a:srgbClr val="FFFFFF"/>
                </a:solidFill>
                <a:latin typeface="Arial Black"/>
                <a:cs typeface="Arial Black"/>
              </a:rPr>
              <a:t>+123-456-7890</a:t>
            </a:r>
            <a:endParaRPr sz="25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500" spc="-150" dirty="0">
                <a:solidFill>
                  <a:srgbClr val="FFFFFF"/>
                </a:solidFill>
                <a:latin typeface="Arial Black"/>
                <a:cs typeface="Arial Black"/>
              </a:rPr>
              <a:t>Social </a:t>
            </a:r>
            <a:r>
              <a:rPr sz="2500" spc="-85" dirty="0">
                <a:solidFill>
                  <a:srgbClr val="FFFFFF"/>
                </a:solidFill>
                <a:latin typeface="Arial Black"/>
                <a:cs typeface="Arial Black"/>
              </a:rPr>
              <a:t>Media </a:t>
            </a:r>
            <a:r>
              <a:rPr sz="2500" spc="-295" dirty="0">
                <a:solidFill>
                  <a:srgbClr val="FFFFFF"/>
                </a:solidFill>
                <a:latin typeface="Arial Black"/>
                <a:cs typeface="Arial Black"/>
              </a:rPr>
              <a:t>:</a:t>
            </a:r>
            <a:r>
              <a:rPr sz="2500" spc="-254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75" dirty="0">
                <a:solidFill>
                  <a:srgbClr val="FFFFFF"/>
                </a:solidFill>
                <a:latin typeface="Arial Black"/>
                <a:cs typeface="Arial Black"/>
              </a:rPr>
              <a:t>@reallygreatsite</a:t>
            </a:r>
            <a:endParaRPr sz="2500">
              <a:latin typeface="Arial Black"/>
              <a:cs typeface="Arial Black"/>
            </a:endParaRPr>
          </a:p>
          <a:p>
            <a:pPr marL="12700" marR="5080">
              <a:lnSpc>
                <a:spcPct val="140000"/>
              </a:lnSpc>
            </a:pPr>
            <a:r>
              <a:rPr sz="2500" spc="-160" dirty="0">
                <a:solidFill>
                  <a:srgbClr val="FFFFFF"/>
                </a:solidFill>
                <a:latin typeface="Arial Black"/>
                <a:cs typeface="Arial Black"/>
              </a:rPr>
              <a:t>Email </a:t>
            </a:r>
            <a:r>
              <a:rPr sz="2500" spc="-125" dirty="0">
                <a:solidFill>
                  <a:srgbClr val="FFFFFF"/>
                </a:solidFill>
                <a:latin typeface="Arial Black"/>
                <a:cs typeface="Arial Black"/>
              </a:rPr>
              <a:t>Address </a:t>
            </a:r>
            <a:r>
              <a:rPr sz="2500" spc="-295" dirty="0">
                <a:solidFill>
                  <a:srgbClr val="FFFFFF"/>
                </a:solidFill>
                <a:latin typeface="Arial Black"/>
                <a:cs typeface="Arial Black"/>
              </a:rPr>
              <a:t>: </a:t>
            </a:r>
            <a:r>
              <a:rPr sz="2500" spc="-90" dirty="0">
                <a:solidFill>
                  <a:srgbClr val="FFFFFF"/>
                </a:solidFill>
                <a:latin typeface="Arial Black"/>
                <a:cs typeface="Arial Black"/>
                <a:hlinkClick r:id="rId2"/>
              </a:rPr>
              <a:t>hello@reallygreatsite.com </a:t>
            </a:r>
            <a:r>
              <a:rPr sz="2500" spc="-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120" dirty="0">
                <a:solidFill>
                  <a:srgbClr val="FFFFFF"/>
                </a:solidFill>
                <a:latin typeface="Arial Black"/>
                <a:cs typeface="Arial Black"/>
              </a:rPr>
              <a:t>Website </a:t>
            </a:r>
            <a:r>
              <a:rPr sz="2500" spc="-295" dirty="0">
                <a:solidFill>
                  <a:srgbClr val="FFFFFF"/>
                </a:solidFill>
                <a:latin typeface="Arial Black"/>
                <a:cs typeface="Arial Black"/>
              </a:rPr>
              <a:t>:</a:t>
            </a:r>
            <a:r>
              <a:rPr sz="2500" spc="-2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150" dirty="0">
                <a:solidFill>
                  <a:srgbClr val="FFFFFF"/>
                </a:solidFill>
                <a:latin typeface="Arial Black"/>
                <a:cs typeface="Arial Black"/>
                <a:hlinkClick r:id="rId3"/>
              </a:rPr>
              <a:t>www.reallygreatsite.com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555424" y="0"/>
            <a:ext cx="3732575" cy="29548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17348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A597"/>
          </a:solidFill>
        </p:spPr>
        <p:txBody>
          <a:bodyPr wrap="square" lIns="0" tIns="0" rIns="0" bIns="0" rtlCol="0"/>
          <a:lstStyle/>
          <a:p>
            <a:r>
              <a:rPr lang="en-US" dirty="0" smtClean="0"/>
              <a:t>2wwww</a:t>
            </a:r>
            <a:endParaRPr dirty="0"/>
          </a:p>
        </p:txBody>
      </p:sp>
      <p:grpSp>
        <p:nvGrpSpPr>
          <p:cNvPr id="5" name="object 5"/>
          <p:cNvGrpSpPr/>
          <p:nvPr/>
        </p:nvGrpSpPr>
        <p:grpSpPr>
          <a:xfrm>
            <a:off x="0" y="6816912"/>
            <a:ext cx="3508375" cy="3470275"/>
            <a:chOff x="0" y="6816912"/>
            <a:chExt cx="3508375" cy="3470275"/>
          </a:xfrm>
        </p:grpSpPr>
        <p:sp>
          <p:nvSpPr>
            <p:cNvPr id="6" name="object 6"/>
            <p:cNvSpPr/>
            <p:nvPr/>
          </p:nvSpPr>
          <p:spPr>
            <a:xfrm>
              <a:off x="0" y="6816912"/>
              <a:ext cx="3508375" cy="3467100"/>
            </a:xfrm>
            <a:custGeom>
              <a:avLst/>
              <a:gdLst/>
              <a:ahLst/>
              <a:cxnLst/>
              <a:rect l="l" t="t" r="r" b="b"/>
              <a:pathLst>
                <a:path w="3508375" h="3467100">
                  <a:moveTo>
                    <a:pt x="1703047" y="12700"/>
                  </a:moveTo>
                  <a:lnTo>
                    <a:pt x="1199409" y="12700"/>
                  </a:lnTo>
                  <a:lnTo>
                    <a:pt x="1224480" y="0"/>
                  </a:lnTo>
                  <a:lnTo>
                    <a:pt x="1677976" y="0"/>
                  </a:lnTo>
                  <a:lnTo>
                    <a:pt x="1703047" y="12700"/>
                  </a:lnTo>
                  <a:close/>
                </a:path>
                <a:path w="3508375" h="3467100">
                  <a:moveTo>
                    <a:pt x="1778023" y="25400"/>
                  </a:moveTo>
                  <a:lnTo>
                    <a:pt x="1124434" y="25400"/>
                  </a:lnTo>
                  <a:lnTo>
                    <a:pt x="1149383" y="12700"/>
                  </a:lnTo>
                  <a:lnTo>
                    <a:pt x="1753073" y="12700"/>
                  </a:lnTo>
                  <a:lnTo>
                    <a:pt x="1778023" y="25400"/>
                  </a:lnTo>
                  <a:close/>
                </a:path>
                <a:path w="3508375" h="3467100">
                  <a:moveTo>
                    <a:pt x="1852557" y="38100"/>
                  </a:moveTo>
                  <a:lnTo>
                    <a:pt x="1049899" y="38100"/>
                  </a:lnTo>
                  <a:lnTo>
                    <a:pt x="1074691" y="25400"/>
                  </a:lnTo>
                  <a:lnTo>
                    <a:pt x="1827766" y="25400"/>
                  </a:lnTo>
                  <a:lnTo>
                    <a:pt x="1852557" y="38100"/>
                  </a:lnTo>
                  <a:close/>
                </a:path>
                <a:path w="3508375" h="3467100">
                  <a:moveTo>
                    <a:pt x="1926538" y="50800"/>
                  </a:moveTo>
                  <a:lnTo>
                    <a:pt x="975918" y="50800"/>
                  </a:lnTo>
                  <a:lnTo>
                    <a:pt x="1000511" y="38100"/>
                  </a:lnTo>
                  <a:lnTo>
                    <a:pt x="1901945" y="38100"/>
                  </a:lnTo>
                  <a:lnTo>
                    <a:pt x="1926538" y="50800"/>
                  </a:lnTo>
                  <a:close/>
                </a:path>
                <a:path w="3508375" h="3467100">
                  <a:moveTo>
                    <a:pt x="1975516" y="63500"/>
                  </a:moveTo>
                  <a:lnTo>
                    <a:pt x="926941" y="63500"/>
                  </a:lnTo>
                  <a:lnTo>
                    <a:pt x="951389" y="50800"/>
                  </a:lnTo>
                  <a:lnTo>
                    <a:pt x="1951068" y="50800"/>
                  </a:lnTo>
                  <a:lnTo>
                    <a:pt x="1975516" y="63500"/>
                  </a:lnTo>
                  <a:close/>
                </a:path>
                <a:path w="3508375" h="3467100">
                  <a:moveTo>
                    <a:pt x="2024175" y="76200"/>
                  </a:moveTo>
                  <a:lnTo>
                    <a:pt x="878282" y="76200"/>
                  </a:lnTo>
                  <a:lnTo>
                    <a:pt x="902571" y="63500"/>
                  </a:lnTo>
                  <a:lnTo>
                    <a:pt x="1999886" y="63500"/>
                  </a:lnTo>
                  <a:lnTo>
                    <a:pt x="2024175" y="76200"/>
                  </a:lnTo>
                  <a:close/>
                </a:path>
                <a:path w="3508375" h="3467100">
                  <a:moveTo>
                    <a:pt x="2096505" y="101600"/>
                  </a:moveTo>
                  <a:lnTo>
                    <a:pt x="805951" y="101600"/>
                  </a:lnTo>
                  <a:lnTo>
                    <a:pt x="854074" y="76200"/>
                  </a:lnTo>
                  <a:lnTo>
                    <a:pt x="2048383" y="76200"/>
                  </a:lnTo>
                  <a:lnTo>
                    <a:pt x="2096505" y="101600"/>
                  </a:lnTo>
                  <a:close/>
                </a:path>
                <a:path w="3508375" h="3467100">
                  <a:moveTo>
                    <a:pt x="2167967" y="127000"/>
                  </a:moveTo>
                  <a:lnTo>
                    <a:pt x="734489" y="127000"/>
                  </a:lnTo>
                  <a:lnTo>
                    <a:pt x="782031" y="101600"/>
                  </a:lnTo>
                  <a:lnTo>
                    <a:pt x="2120426" y="101600"/>
                  </a:lnTo>
                  <a:lnTo>
                    <a:pt x="2167967" y="127000"/>
                  </a:lnTo>
                  <a:close/>
                </a:path>
                <a:path w="3508375" h="3467100">
                  <a:moveTo>
                    <a:pt x="2261718" y="165100"/>
                  </a:moveTo>
                  <a:lnTo>
                    <a:pt x="640738" y="165100"/>
                  </a:lnTo>
                  <a:lnTo>
                    <a:pt x="710882" y="127000"/>
                  </a:lnTo>
                  <a:lnTo>
                    <a:pt x="2191574" y="127000"/>
                  </a:lnTo>
                  <a:lnTo>
                    <a:pt x="2261718" y="165100"/>
                  </a:lnTo>
                  <a:close/>
                </a:path>
                <a:path w="3508375" h="3467100">
                  <a:moveTo>
                    <a:pt x="2465181" y="266700"/>
                  </a:moveTo>
                  <a:lnTo>
                    <a:pt x="437275" y="266700"/>
                  </a:lnTo>
                  <a:lnTo>
                    <a:pt x="503849" y="228600"/>
                  </a:lnTo>
                  <a:lnTo>
                    <a:pt x="617598" y="165100"/>
                  </a:lnTo>
                  <a:lnTo>
                    <a:pt x="2284858" y="165100"/>
                  </a:lnTo>
                  <a:lnTo>
                    <a:pt x="2398607" y="228600"/>
                  </a:lnTo>
                  <a:lnTo>
                    <a:pt x="2465181" y="266700"/>
                  </a:lnTo>
                  <a:close/>
                </a:path>
                <a:path w="3508375" h="3467100">
                  <a:moveTo>
                    <a:pt x="2945803" y="3467100"/>
                  </a:moveTo>
                  <a:lnTo>
                    <a:pt x="0" y="3467100"/>
                  </a:lnTo>
                  <a:lnTo>
                    <a:pt x="0" y="596900"/>
                  </a:lnTo>
                  <a:lnTo>
                    <a:pt x="14585" y="584200"/>
                  </a:lnTo>
                  <a:lnTo>
                    <a:pt x="32761" y="558800"/>
                  </a:lnTo>
                  <a:lnTo>
                    <a:pt x="51151" y="546100"/>
                  </a:lnTo>
                  <a:lnTo>
                    <a:pt x="69754" y="520700"/>
                  </a:lnTo>
                  <a:lnTo>
                    <a:pt x="107577" y="495300"/>
                  </a:lnTo>
                  <a:lnTo>
                    <a:pt x="126791" y="469900"/>
                  </a:lnTo>
                  <a:lnTo>
                    <a:pt x="146208" y="457200"/>
                  </a:lnTo>
                  <a:lnTo>
                    <a:pt x="205618" y="419100"/>
                  </a:lnTo>
                  <a:lnTo>
                    <a:pt x="225804" y="393700"/>
                  </a:lnTo>
                  <a:lnTo>
                    <a:pt x="246175" y="381000"/>
                  </a:lnTo>
                  <a:lnTo>
                    <a:pt x="308351" y="342900"/>
                  </a:lnTo>
                  <a:lnTo>
                    <a:pt x="393656" y="292100"/>
                  </a:lnTo>
                  <a:lnTo>
                    <a:pt x="415388" y="266700"/>
                  </a:lnTo>
                  <a:lnTo>
                    <a:pt x="2487068" y="266700"/>
                  </a:lnTo>
                  <a:lnTo>
                    <a:pt x="2508800" y="292100"/>
                  </a:lnTo>
                  <a:lnTo>
                    <a:pt x="2594106" y="342900"/>
                  </a:lnTo>
                  <a:lnTo>
                    <a:pt x="2656282" y="381000"/>
                  </a:lnTo>
                  <a:lnTo>
                    <a:pt x="2676653" y="393700"/>
                  </a:lnTo>
                  <a:lnTo>
                    <a:pt x="2696839" y="419100"/>
                  </a:lnTo>
                  <a:lnTo>
                    <a:pt x="2756249" y="457200"/>
                  </a:lnTo>
                  <a:lnTo>
                    <a:pt x="2775666" y="469900"/>
                  </a:lnTo>
                  <a:lnTo>
                    <a:pt x="2794879" y="495300"/>
                  </a:lnTo>
                  <a:lnTo>
                    <a:pt x="2832702" y="520700"/>
                  </a:lnTo>
                  <a:lnTo>
                    <a:pt x="2851306" y="546100"/>
                  </a:lnTo>
                  <a:lnTo>
                    <a:pt x="2869695" y="558800"/>
                  </a:lnTo>
                  <a:lnTo>
                    <a:pt x="2887871" y="584200"/>
                  </a:lnTo>
                  <a:lnTo>
                    <a:pt x="2923574" y="609600"/>
                  </a:lnTo>
                  <a:lnTo>
                    <a:pt x="2941090" y="635000"/>
                  </a:lnTo>
                  <a:lnTo>
                    <a:pt x="2958385" y="647700"/>
                  </a:lnTo>
                  <a:lnTo>
                    <a:pt x="2975459" y="673100"/>
                  </a:lnTo>
                  <a:lnTo>
                    <a:pt x="2992294" y="685800"/>
                  </a:lnTo>
                  <a:lnTo>
                    <a:pt x="3008898" y="711200"/>
                  </a:lnTo>
                  <a:lnTo>
                    <a:pt x="3025269" y="723900"/>
                  </a:lnTo>
                  <a:lnTo>
                    <a:pt x="3041407" y="749300"/>
                  </a:lnTo>
                  <a:lnTo>
                    <a:pt x="3057299" y="762000"/>
                  </a:lnTo>
                  <a:lnTo>
                    <a:pt x="3072951" y="787400"/>
                  </a:lnTo>
                  <a:lnTo>
                    <a:pt x="3088359" y="800100"/>
                  </a:lnTo>
                  <a:lnTo>
                    <a:pt x="3103520" y="825500"/>
                  </a:lnTo>
                  <a:lnTo>
                    <a:pt x="3118433" y="850900"/>
                  </a:lnTo>
                  <a:lnTo>
                    <a:pt x="3133096" y="863600"/>
                  </a:lnTo>
                  <a:lnTo>
                    <a:pt x="3147507" y="889000"/>
                  </a:lnTo>
                  <a:lnTo>
                    <a:pt x="3161665" y="901700"/>
                  </a:lnTo>
                  <a:lnTo>
                    <a:pt x="3175556" y="927100"/>
                  </a:lnTo>
                  <a:lnTo>
                    <a:pt x="3189191" y="952500"/>
                  </a:lnTo>
                  <a:lnTo>
                    <a:pt x="3202566" y="965200"/>
                  </a:lnTo>
                  <a:lnTo>
                    <a:pt x="3215678" y="990600"/>
                  </a:lnTo>
                  <a:lnTo>
                    <a:pt x="3228522" y="1016000"/>
                  </a:lnTo>
                  <a:lnTo>
                    <a:pt x="3241096" y="1041400"/>
                  </a:lnTo>
                  <a:lnTo>
                    <a:pt x="3253403" y="1054100"/>
                  </a:lnTo>
                  <a:lnTo>
                    <a:pt x="3265442" y="1079500"/>
                  </a:lnTo>
                  <a:lnTo>
                    <a:pt x="3277207" y="1104900"/>
                  </a:lnTo>
                  <a:lnTo>
                    <a:pt x="3288694" y="1130300"/>
                  </a:lnTo>
                  <a:lnTo>
                    <a:pt x="3299903" y="1143000"/>
                  </a:lnTo>
                  <a:lnTo>
                    <a:pt x="3310839" y="1168400"/>
                  </a:lnTo>
                  <a:lnTo>
                    <a:pt x="3321495" y="1193800"/>
                  </a:lnTo>
                  <a:lnTo>
                    <a:pt x="3331865" y="1219200"/>
                  </a:lnTo>
                  <a:lnTo>
                    <a:pt x="3341949" y="1244600"/>
                  </a:lnTo>
                  <a:lnTo>
                    <a:pt x="3351751" y="1257300"/>
                  </a:lnTo>
                  <a:lnTo>
                    <a:pt x="3370506" y="1308100"/>
                  </a:lnTo>
                  <a:lnTo>
                    <a:pt x="3388089" y="1358900"/>
                  </a:lnTo>
                  <a:lnTo>
                    <a:pt x="3404519" y="1409700"/>
                  </a:lnTo>
                  <a:lnTo>
                    <a:pt x="3412291" y="1435100"/>
                  </a:lnTo>
                  <a:lnTo>
                    <a:pt x="3419765" y="1447800"/>
                  </a:lnTo>
                  <a:lnTo>
                    <a:pt x="3433831" y="1498600"/>
                  </a:lnTo>
                  <a:lnTo>
                    <a:pt x="3446691" y="1549400"/>
                  </a:lnTo>
                  <a:lnTo>
                    <a:pt x="3458364" y="1600200"/>
                  </a:lnTo>
                  <a:lnTo>
                    <a:pt x="3468821" y="1651000"/>
                  </a:lnTo>
                  <a:lnTo>
                    <a:pt x="3478060" y="1701800"/>
                  </a:lnTo>
                  <a:lnTo>
                    <a:pt x="3486083" y="1752600"/>
                  </a:lnTo>
                  <a:lnTo>
                    <a:pt x="3492879" y="1803400"/>
                  </a:lnTo>
                  <a:lnTo>
                    <a:pt x="3498446" y="1854200"/>
                  </a:lnTo>
                  <a:lnTo>
                    <a:pt x="3502771" y="1905000"/>
                  </a:lnTo>
                  <a:lnTo>
                    <a:pt x="3504473" y="1930400"/>
                  </a:lnTo>
                  <a:lnTo>
                    <a:pt x="3505867" y="1943100"/>
                  </a:lnTo>
                  <a:lnTo>
                    <a:pt x="3506952" y="1968500"/>
                  </a:lnTo>
                  <a:lnTo>
                    <a:pt x="3507726" y="1993900"/>
                  </a:lnTo>
                  <a:lnTo>
                    <a:pt x="3508191" y="2019300"/>
                  </a:lnTo>
                  <a:lnTo>
                    <a:pt x="3508346" y="2044700"/>
                  </a:lnTo>
                  <a:lnTo>
                    <a:pt x="3508191" y="2070100"/>
                  </a:lnTo>
                  <a:lnTo>
                    <a:pt x="3506952" y="2120900"/>
                  </a:lnTo>
                  <a:lnTo>
                    <a:pt x="3504473" y="2171700"/>
                  </a:lnTo>
                  <a:lnTo>
                    <a:pt x="3500762" y="2222500"/>
                  </a:lnTo>
                  <a:lnTo>
                    <a:pt x="3495815" y="2273300"/>
                  </a:lnTo>
                  <a:lnTo>
                    <a:pt x="3489635" y="2324100"/>
                  </a:lnTo>
                  <a:lnTo>
                    <a:pt x="3482224" y="2374900"/>
                  </a:lnTo>
                  <a:lnTo>
                    <a:pt x="3473593" y="2425700"/>
                  </a:lnTo>
                  <a:lnTo>
                    <a:pt x="3463745" y="2476500"/>
                  </a:lnTo>
                  <a:lnTo>
                    <a:pt x="3452680" y="2527300"/>
                  </a:lnTo>
                  <a:lnTo>
                    <a:pt x="3440411" y="2578100"/>
                  </a:lnTo>
                  <a:lnTo>
                    <a:pt x="3426949" y="2628900"/>
                  </a:lnTo>
                  <a:lnTo>
                    <a:pt x="3419765" y="2641600"/>
                  </a:lnTo>
                  <a:lnTo>
                    <a:pt x="3412291" y="2667000"/>
                  </a:lnTo>
                  <a:lnTo>
                    <a:pt x="3396451" y="2717800"/>
                  </a:lnTo>
                  <a:lnTo>
                    <a:pt x="3379444" y="2768600"/>
                  </a:lnTo>
                  <a:lnTo>
                    <a:pt x="3361275" y="2819400"/>
                  </a:lnTo>
                  <a:lnTo>
                    <a:pt x="3351751" y="2832100"/>
                  </a:lnTo>
                  <a:lnTo>
                    <a:pt x="3341949" y="2857500"/>
                  </a:lnTo>
                  <a:lnTo>
                    <a:pt x="3331865" y="2882900"/>
                  </a:lnTo>
                  <a:lnTo>
                    <a:pt x="3321495" y="2908300"/>
                  </a:lnTo>
                  <a:lnTo>
                    <a:pt x="3310839" y="2933700"/>
                  </a:lnTo>
                  <a:lnTo>
                    <a:pt x="3299903" y="2946400"/>
                  </a:lnTo>
                  <a:lnTo>
                    <a:pt x="3288694" y="2971800"/>
                  </a:lnTo>
                  <a:lnTo>
                    <a:pt x="3277207" y="2997200"/>
                  </a:lnTo>
                  <a:lnTo>
                    <a:pt x="3265442" y="3022600"/>
                  </a:lnTo>
                  <a:lnTo>
                    <a:pt x="3253403" y="3048000"/>
                  </a:lnTo>
                  <a:lnTo>
                    <a:pt x="3241096" y="3060700"/>
                  </a:lnTo>
                  <a:lnTo>
                    <a:pt x="3228522" y="3086100"/>
                  </a:lnTo>
                  <a:lnTo>
                    <a:pt x="3215678" y="3111500"/>
                  </a:lnTo>
                  <a:lnTo>
                    <a:pt x="3202566" y="3124200"/>
                  </a:lnTo>
                  <a:lnTo>
                    <a:pt x="3189191" y="3149600"/>
                  </a:lnTo>
                  <a:lnTo>
                    <a:pt x="3175556" y="3175000"/>
                  </a:lnTo>
                  <a:lnTo>
                    <a:pt x="3161665" y="3187700"/>
                  </a:lnTo>
                  <a:lnTo>
                    <a:pt x="3147507" y="3213100"/>
                  </a:lnTo>
                  <a:lnTo>
                    <a:pt x="3133096" y="3238500"/>
                  </a:lnTo>
                  <a:lnTo>
                    <a:pt x="3118433" y="3251200"/>
                  </a:lnTo>
                  <a:lnTo>
                    <a:pt x="3103520" y="3276600"/>
                  </a:lnTo>
                  <a:lnTo>
                    <a:pt x="3088359" y="3302000"/>
                  </a:lnTo>
                  <a:lnTo>
                    <a:pt x="3072951" y="3314700"/>
                  </a:lnTo>
                  <a:lnTo>
                    <a:pt x="3057299" y="3340100"/>
                  </a:lnTo>
                  <a:lnTo>
                    <a:pt x="3041407" y="3352800"/>
                  </a:lnTo>
                  <a:lnTo>
                    <a:pt x="3025269" y="3378200"/>
                  </a:lnTo>
                  <a:lnTo>
                    <a:pt x="3008898" y="3390900"/>
                  </a:lnTo>
                  <a:lnTo>
                    <a:pt x="2992294" y="3416300"/>
                  </a:lnTo>
                  <a:lnTo>
                    <a:pt x="2975459" y="3429000"/>
                  </a:lnTo>
                  <a:lnTo>
                    <a:pt x="2958385" y="3454400"/>
                  </a:lnTo>
                  <a:lnTo>
                    <a:pt x="2945803" y="3467100"/>
                  </a:lnTo>
                  <a:close/>
                </a:path>
              </a:pathLst>
            </a:custGeom>
            <a:solidFill>
              <a:srgbClr val="00A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8265" y="9501961"/>
              <a:ext cx="2580640" cy="785495"/>
            </a:xfrm>
            <a:custGeom>
              <a:avLst/>
              <a:gdLst/>
              <a:ahLst/>
              <a:cxnLst/>
              <a:rect l="l" t="t" r="r" b="b"/>
              <a:pathLst>
                <a:path w="2580640" h="785495">
                  <a:moveTo>
                    <a:pt x="0" y="785038"/>
                  </a:moveTo>
                  <a:lnTo>
                    <a:pt x="2580046" y="785038"/>
                  </a:lnTo>
                  <a:lnTo>
                    <a:pt x="2580046" y="0"/>
                  </a:lnTo>
                  <a:lnTo>
                    <a:pt x="0" y="0"/>
                  </a:lnTo>
                  <a:lnTo>
                    <a:pt x="0" y="785038"/>
                  </a:lnTo>
                  <a:close/>
                </a:path>
              </a:pathLst>
            </a:custGeom>
            <a:solidFill>
              <a:srgbClr val="D9E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152" y="8907805"/>
              <a:ext cx="2794635" cy="1379220"/>
            </a:xfrm>
            <a:custGeom>
              <a:avLst/>
              <a:gdLst/>
              <a:ahLst/>
              <a:cxnLst/>
              <a:rect l="l" t="t" r="r" b="b"/>
              <a:pathLst>
                <a:path w="2794635" h="1379220">
                  <a:moveTo>
                    <a:pt x="214109" y="594156"/>
                  </a:moveTo>
                  <a:lnTo>
                    <a:pt x="0" y="594156"/>
                  </a:lnTo>
                  <a:lnTo>
                    <a:pt x="0" y="1379194"/>
                  </a:lnTo>
                  <a:lnTo>
                    <a:pt x="214109" y="1379194"/>
                  </a:lnTo>
                  <a:lnTo>
                    <a:pt x="214109" y="594156"/>
                  </a:lnTo>
                  <a:close/>
                </a:path>
                <a:path w="2794635" h="1379220">
                  <a:moveTo>
                    <a:pt x="2794152" y="0"/>
                  </a:moveTo>
                  <a:lnTo>
                    <a:pt x="754735" y="0"/>
                  </a:lnTo>
                  <a:lnTo>
                    <a:pt x="754735" y="594156"/>
                  </a:lnTo>
                  <a:lnTo>
                    <a:pt x="2794152" y="594156"/>
                  </a:lnTo>
                  <a:lnTo>
                    <a:pt x="2794152" y="0"/>
                  </a:lnTo>
                  <a:close/>
                </a:path>
              </a:pathLst>
            </a:custGeom>
            <a:solidFill>
              <a:srgbClr val="677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160" y="8907802"/>
              <a:ext cx="755015" cy="594360"/>
            </a:xfrm>
            <a:custGeom>
              <a:avLst/>
              <a:gdLst/>
              <a:ahLst/>
              <a:cxnLst/>
              <a:rect l="l" t="t" r="r" b="b"/>
              <a:pathLst>
                <a:path w="755015" h="594359">
                  <a:moveTo>
                    <a:pt x="754738" y="594159"/>
                  </a:moveTo>
                  <a:lnTo>
                    <a:pt x="0" y="594159"/>
                  </a:lnTo>
                  <a:lnTo>
                    <a:pt x="0" y="0"/>
                  </a:lnTo>
                  <a:lnTo>
                    <a:pt x="754738" y="0"/>
                  </a:lnTo>
                  <a:lnTo>
                    <a:pt x="754738" y="594159"/>
                  </a:lnTo>
                  <a:close/>
                </a:path>
              </a:pathLst>
            </a:custGeom>
            <a:solidFill>
              <a:srgbClr val="374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029" y="9146664"/>
              <a:ext cx="116435" cy="1164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9139" y="9146664"/>
              <a:ext cx="116435" cy="1164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1593" y="9146664"/>
              <a:ext cx="116435" cy="1164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3247" y="9618146"/>
              <a:ext cx="1733550" cy="467995"/>
            </a:xfrm>
            <a:custGeom>
              <a:avLst/>
              <a:gdLst/>
              <a:ahLst/>
              <a:cxnLst/>
              <a:rect l="l" t="t" r="r" b="b"/>
              <a:pathLst>
                <a:path w="1733550" h="467995">
                  <a:moveTo>
                    <a:pt x="1649105" y="467720"/>
                  </a:moveTo>
                  <a:lnTo>
                    <a:pt x="83992" y="467720"/>
                  </a:lnTo>
                  <a:lnTo>
                    <a:pt x="51299" y="461119"/>
                  </a:lnTo>
                  <a:lnTo>
                    <a:pt x="24601" y="443118"/>
                  </a:lnTo>
                  <a:lnTo>
                    <a:pt x="6600" y="416420"/>
                  </a:lnTo>
                  <a:lnTo>
                    <a:pt x="0" y="383727"/>
                  </a:lnTo>
                  <a:lnTo>
                    <a:pt x="0" y="83992"/>
                  </a:lnTo>
                  <a:lnTo>
                    <a:pt x="6600" y="51299"/>
                  </a:lnTo>
                  <a:lnTo>
                    <a:pt x="24601" y="24601"/>
                  </a:lnTo>
                  <a:lnTo>
                    <a:pt x="51299" y="6600"/>
                  </a:lnTo>
                  <a:lnTo>
                    <a:pt x="83992" y="0"/>
                  </a:lnTo>
                  <a:lnTo>
                    <a:pt x="1649105" y="0"/>
                  </a:lnTo>
                  <a:lnTo>
                    <a:pt x="1681797" y="6600"/>
                  </a:lnTo>
                  <a:lnTo>
                    <a:pt x="1708496" y="24601"/>
                  </a:lnTo>
                  <a:lnTo>
                    <a:pt x="1726496" y="51299"/>
                  </a:lnTo>
                  <a:lnTo>
                    <a:pt x="1733097" y="83992"/>
                  </a:lnTo>
                  <a:lnTo>
                    <a:pt x="1733097" y="383727"/>
                  </a:lnTo>
                  <a:lnTo>
                    <a:pt x="1726496" y="416420"/>
                  </a:lnTo>
                  <a:lnTo>
                    <a:pt x="1708496" y="443118"/>
                  </a:lnTo>
                  <a:lnTo>
                    <a:pt x="1681797" y="461119"/>
                  </a:lnTo>
                  <a:lnTo>
                    <a:pt x="1649105" y="4677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81670" y="9085618"/>
              <a:ext cx="238519" cy="23852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27813" y="7901130"/>
              <a:ext cx="1022985" cy="1285875"/>
            </a:xfrm>
            <a:custGeom>
              <a:avLst/>
              <a:gdLst/>
              <a:ahLst/>
              <a:cxnLst/>
              <a:rect l="l" t="t" r="r" b="b"/>
              <a:pathLst>
                <a:path w="1022985" h="1285875">
                  <a:moveTo>
                    <a:pt x="805476" y="1285589"/>
                  </a:moveTo>
                  <a:lnTo>
                    <a:pt x="197831" y="1285589"/>
                  </a:lnTo>
                  <a:lnTo>
                    <a:pt x="197831" y="1026013"/>
                  </a:lnTo>
                  <a:lnTo>
                    <a:pt x="193498" y="979166"/>
                  </a:lnTo>
                  <a:lnTo>
                    <a:pt x="180778" y="934281"/>
                  </a:lnTo>
                  <a:lnTo>
                    <a:pt x="160094" y="892469"/>
                  </a:lnTo>
                  <a:lnTo>
                    <a:pt x="131868" y="854841"/>
                  </a:lnTo>
                  <a:lnTo>
                    <a:pt x="101063" y="817437"/>
                  </a:lnTo>
                  <a:lnTo>
                    <a:pt x="73854" y="777192"/>
                  </a:lnTo>
                  <a:lnTo>
                    <a:pt x="50489" y="734349"/>
                  </a:lnTo>
                  <a:lnTo>
                    <a:pt x="31216" y="689156"/>
                  </a:lnTo>
                  <a:lnTo>
                    <a:pt x="16283" y="641857"/>
                  </a:lnTo>
                  <a:lnTo>
                    <a:pt x="5938" y="592697"/>
                  </a:lnTo>
                  <a:lnTo>
                    <a:pt x="427" y="541922"/>
                  </a:lnTo>
                  <a:lnTo>
                    <a:pt x="0" y="489777"/>
                  </a:lnTo>
                  <a:lnTo>
                    <a:pt x="4147" y="442818"/>
                  </a:lnTo>
                  <a:lnTo>
                    <a:pt x="12492" y="397150"/>
                  </a:lnTo>
                  <a:lnTo>
                    <a:pt x="24833" y="352968"/>
                  </a:lnTo>
                  <a:lnTo>
                    <a:pt x="40967" y="310468"/>
                  </a:lnTo>
                  <a:lnTo>
                    <a:pt x="60693" y="269845"/>
                  </a:lnTo>
                  <a:lnTo>
                    <a:pt x="83808" y="231295"/>
                  </a:lnTo>
                  <a:lnTo>
                    <a:pt x="110110" y="195014"/>
                  </a:lnTo>
                  <a:lnTo>
                    <a:pt x="139397" y="161197"/>
                  </a:lnTo>
                  <a:lnTo>
                    <a:pt x="171468" y="130039"/>
                  </a:lnTo>
                  <a:lnTo>
                    <a:pt x="206119" y="101737"/>
                  </a:lnTo>
                  <a:lnTo>
                    <a:pt x="243149" y="76486"/>
                  </a:lnTo>
                  <a:lnTo>
                    <a:pt x="282356" y="54481"/>
                  </a:lnTo>
                  <a:lnTo>
                    <a:pt x="323538" y="35918"/>
                  </a:lnTo>
                  <a:lnTo>
                    <a:pt x="366492" y="20993"/>
                  </a:lnTo>
                  <a:lnTo>
                    <a:pt x="411017" y="9901"/>
                  </a:lnTo>
                  <a:lnTo>
                    <a:pt x="456910" y="2838"/>
                  </a:lnTo>
                  <a:lnTo>
                    <a:pt x="503970" y="0"/>
                  </a:lnTo>
                  <a:lnTo>
                    <a:pt x="551104" y="1479"/>
                  </a:lnTo>
                  <a:lnTo>
                    <a:pt x="597072" y="7117"/>
                  </a:lnTo>
                  <a:lnTo>
                    <a:pt x="641691" y="16727"/>
                  </a:lnTo>
                  <a:lnTo>
                    <a:pt x="684774" y="30126"/>
                  </a:lnTo>
                  <a:lnTo>
                    <a:pt x="726137" y="47127"/>
                  </a:lnTo>
                  <a:lnTo>
                    <a:pt x="765593" y="67544"/>
                  </a:lnTo>
                  <a:lnTo>
                    <a:pt x="802958" y="91194"/>
                  </a:lnTo>
                  <a:lnTo>
                    <a:pt x="838046" y="117890"/>
                  </a:lnTo>
                  <a:lnTo>
                    <a:pt x="870672" y="147448"/>
                  </a:lnTo>
                  <a:lnTo>
                    <a:pt x="900651" y="179681"/>
                  </a:lnTo>
                  <a:lnTo>
                    <a:pt x="927796" y="214405"/>
                  </a:lnTo>
                  <a:lnTo>
                    <a:pt x="951924" y="251434"/>
                  </a:lnTo>
                  <a:lnTo>
                    <a:pt x="972848" y="290583"/>
                  </a:lnTo>
                  <a:lnTo>
                    <a:pt x="990383" y="331666"/>
                  </a:lnTo>
                  <a:lnTo>
                    <a:pt x="1004344" y="374499"/>
                  </a:lnTo>
                  <a:lnTo>
                    <a:pt x="1014546" y="418896"/>
                  </a:lnTo>
                  <a:lnTo>
                    <a:pt x="1020803" y="464672"/>
                  </a:lnTo>
                  <a:lnTo>
                    <a:pt x="1022930" y="511642"/>
                  </a:lnTo>
                  <a:lnTo>
                    <a:pt x="1020521" y="561588"/>
                  </a:lnTo>
                  <a:lnTo>
                    <a:pt x="1013442" y="610164"/>
                  </a:lnTo>
                  <a:lnTo>
                    <a:pt x="1001920" y="657148"/>
                  </a:lnTo>
                  <a:lnTo>
                    <a:pt x="986178" y="702318"/>
                  </a:lnTo>
                  <a:lnTo>
                    <a:pt x="966442" y="745452"/>
                  </a:lnTo>
                  <a:lnTo>
                    <a:pt x="942936" y="786328"/>
                  </a:lnTo>
                  <a:lnTo>
                    <a:pt x="915885" y="824724"/>
                  </a:lnTo>
                  <a:lnTo>
                    <a:pt x="885514" y="860418"/>
                  </a:lnTo>
                  <a:lnTo>
                    <a:pt x="857197" y="895961"/>
                  </a:lnTo>
                  <a:lnTo>
                    <a:pt x="834848" y="935118"/>
                  </a:lnTo>
                  <a:lnTo>
                    <a:pt x="818654" y="977121"/>
                  </a:lnTo>
                  <a:lnTo>
                    <a:pt x="808801" y="1021200"/>
                  </a:lnTo>
                  <a:lnTo>
                    <a:pt x="805476" y="1066586"/>
                  </a:lnTo>
                  <a:lnTo>
                    <a:pt x="805476" y="1285589"/>
                  </a:lnTo>
                  <a:close/>
                </a:path>
              </a:pathLst>
            </a:custGeom>
            <a:solidFill>
              <a:srgbClr val="F1BE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27556" y="7901177"/>
              <a:ext cx="733425" cy="1285875"/>
            </a:xfrm>
            <a:custGeom>
              <a:avLst/>
              <a:gdLst/>
              <a:ahLst/>
              <a:cxnLst/>
              <a:rect l="l" t="t" r="r" b="b"/>
              <a:pathLst>
                <a:path w="733425" h="1285875">
                  <a:moveTo>
                    <a:pt x="581558" y="4724"/>
                  </a:moveTo>
                  <a:lnTo>
                    <a:pt x="555447" y="1816"/>
                  </a:lnTo>
                  <a:lnTo>
                    <a:pt x="528955" y="228"/>
                  </a:lnTo>
                  <a:lnTo>
                    <a:pt x="502132" y="0"/>
                  </a:lnTo>
                  <a:lnTo>
                    <a:pt x="474980" y="1168"/>
                  </a:lnTo>
                  <a:lnTo>
                    <a:pt x="428510" y="6565"/>
                  </a:lnTo>
                  <a:lnTo>
                    <a:pt x="383349" y="16103"/>
                  </a:lnTo>
                  <a:lnTo>
                    <a:pt x="339699" y="29565"/>
                  </a:lnTo>
                  <a:lnTo>
                    <a:pt x="297751" y="46774"/>
                  </a:lnTo>
                  <a:lnTo>
                    <a:pt x="257721" y="67513"/>
                  </a:lnTo>
                  <a:lnTo>
                    <a:pt x="219811" y="91592"/>
                  </a:lnTo>
                  <a:lnTo>
                    <a:pt x="184213" y="118808"/>
                  </a:lnTo>
                  <a:lnTo>
                    <a:pt x="151130" y="148958"/>
                  </a:lnTo>
                  <a:lnTo>
                    <a:pt x="120764" y="181838"/>
                  </a:lnTo>
                  <a:lnTo>
                    <a:pt x="93332" y="217258"/>
                  </a:lnTo>
                  <a:lnTo>
                    <a:pt x="69011" y="255016"/>
                  </a:lnTo>
                  <a:lnTo>
                    <a:pt x="48006" y="294906"/>
                  </a:lnTo>
                  <a:lnTo>
                    <a:pt x="30530" y="336740"/>
                  </a:lnTo>
                  <a:lnTo>
                    <a:pt x="16789" y="380301"/>
                  </a:lnTo>
                  <a:lnTo>
                    <a:pt x="6972" y="425399"/>
                  </a:lnTo>
                  <a:lnTo>
                    <a:pt x="1282" y="471843"/>
                  </a:lnTo>
                  <a:lnTo>
                    <a:pt x="0" y="526884"/>
                  </a:lnTo>
                  <a:lnTo>
                    <a:pt x="4381" y="580504"/>
                  </a:lnTo>
                  <a:lnTo>
                    <a:pt x="14135" y="632409"/>
                  </a:lnTo>
                  <a:lnTo>
                    <a:pt x="28981" y="682332"/>
                  </a:lnTo>
                  <a:lnTo>
                    <a:pt x="48641" y="729970"/>
                  </a:lnTo>
                  <a:lnTo>
                    <a:pt x="72821" y="775068"/>
                  </a:lnTo>
                  <a:lnTo>
                    <a:pt x="101231" y="817308"/>
                  </a:lnTo>
                  <a:lnTo>
                    <a:pt x="133591" y="856437"/>
                  </a:lnTo>
                  <a:lnTo>
                    <a:pt x="161620" y="894016"/>
                  </a:lnTo>
                  <a:lnTo>
                    <a:pt x="181787" y="936002"/>
                  </a:lnTo>
                  <a:lnTo>
                    <a:pt x="193967" y="981087"/>
                  </a:lnTo>
                  <a:lnTo>
                    <a:pt x="198056" y="1027963"/>
                  </a:lnTo>
                  <a:lnTo>
                    <a:pt x="198056" y="1285532"/>
                  </a:lnTo>
                  <a:lnTo>
                    <a:pt x="337947" y="1285532"/>
                  </a:lnTo>
                  <a:lnTo>
                    <a:pt x="337947" y="1027963"/>
                  </a:lnTo>
                  <a:lnTo>
                    <a:pt x="333857" y="981087"/>
                  </a:lnTo>
                  <a:lnTo>
                    <a:pt x="321678" y="936002"/>
                  </a:lnTo>
                  <a:lnTo>
                    <a:pt x="301510" y="894016"/>
                  </a:lnTo>
                  <a:lnTo>
                    <a:pt x="273481" y="856437"/>
                  </a:lnTo>
                  <a:lnTo>
                    <a:pt x="241122" y="817308"/>
                  </a:lnTo>
                  <a:lnTo>
                    <a:pt x="212712" y="775055"/>
                  </a:lnTo>
                  <a:lnTo>
                    <a:pt x="188531" y="729970"/>
                  </a:lnTo>
                  <a:lnTo>
                    <a:pt x="168884" y="682320"/>
                  </a:lnTo>
                  <a:lnTo>
                    <a:pt x="154025" y="632409"/>
                  </a:lnTo>
                  <a:lnTo>
                    <a:pt x="144272" y="580504"/>
                  </a:lnTo>
                  <a:lnTo>
                    <a:pt x="139890" y="526884"/>
                  </a:lnTo>
                  <a:lnTo>
                    <a:pt x="141173" y="471843"/>
                  </a:lnTo>
                  <a:lnTo>
                    <a:pt x="147015" y="424535"/>
                  </a:lnTo>
                  <a:lnTo>
                    <a:pt x="157137" y="378625"/>
                  </a:lnTo>
                  <a:lnTo>
                    <a:pt x="171323" y="334314"/>
                  </a:lnTo>
                  <a:lnTo>
                    <a:pt x="189382" y="291833"/>
                  </a:lnTo>
                  <a:lnTo>
                    <a:pt x="211074" y="251371"/>
                  </a:lnTo>
                  <a:lnTo>
                    <a:pt x="236194" y="213144"/>
                  </a:lnTo>
                  <a:lnTo>
                    <a:pt x="264541" y="177368"/>
                  </a:lnTo>
                  <a:lnTo>
                    <a:pt x="295897" y="144259"/>
                  </a:lnTo>
                  <a:lnTo>
                    <a:pt x="330034" y="114020"/>
                  </a:lnTo>
                  <a:lnTo>
                    <a:pt x="366750" y="86868"/>
                  </a:lnTo>
                  <a:lnTo>
                    <a:pt x="405841" y="63004"/>
                  </a:lnTo>
                  <a:lnTo>
                    <a:pt x="447078" y="42646"/>
                  </a:lnTo>
                  <a:lnTo>
                    <a:pt x="490245" y="26009"/>
                  </a:lnTo>
                  <a:lnTo>
                    <a:pt x="535152" y="13296"/>
                  </a:lnTo>
                  <a:lnTo>
                    <a:pt x="581558" y="4724"/>
                  </a:lnTo>
                  <a:close/>
                </a:path>
                <a:path w="733425" h="1285875">
                  <a:moveTo>
                    <a:pt x="733221" y="614070"/>
                  </a:moveTo>
                  <a:lnTo>
                    <a:pt x="727824" y="567258"/>
                  </a:lnTo>
                  <a:lnTo>
                    <a:pt x="712419" y="524256"/>
                  </a:lnTo>
                  <a:lnTo>
                    <a:pt x="688797" y="487133"/>
                  </a:lnTo>
                  <a:lnTo>
                    <a:pt x="656590" y="454634"/>
                  </a:lnTo>
                  <a:lnTo>
                    <a:pt x="655764" y="454113"/>
                  </a:lnTo>
                  <a:lnTo>
                    <a:pt x="655764" y="614070"/>
                  </a:lnTo>
                  <a:lnTo>
                    <a:pt x="645782" y="663422"/>
                  </a:lnTo>
                  <a:lnTo>
                    <a:pt x="618553" y="703770"/>
                  </a:lnTo>
                  <a:lnTo>
                    <a:pt x="578205" y="730999"/>
                  </a:lnTo>
                  <a:lnTo>
                    <a:pt x="567575" y="733158"/>
                  </a:lnTo>
                  <a:lnTo>
                    <a:pt x="567575" y="614070"/>
                  </a:lnTo>
                  <a:lnTo>
                    <a:pt x="564527" y="598982"/>
                  </a:lnTo>
                  <a:lnTo>
                    <a:pt x="556234" y="586676"/>
                  </a:lnTo>
                  <a:lnTo>
                    <a:pt x="543915" y="578383"/>
                  </a:lnTo>
                  <a:lnTo>
                    <a:pt x="528840" y="575335"/>
                  </a:lnTo>
                  <a:lnTo>
                    <a:pt x="513765" y="578383"/>
                  </a:lnTo>
                  <a:lnTo>
                    <a:pt x="501459" y="586676"/>
                  </a:lnTo>
                  <a:lnTo>
                    <a:pt x="493153" y="598982"/>
                  </a:lnTo>
                  <a:lnTo>
                    <a:pt x="490118" y="614070"/>
                  </a:lnTo>
                  <a:lnTo>
                    <a:pt x="490118" y="733158"/>
                  </a:lnTo>
                  <a:lnTo>
                    <a:pt x="479488" y="730999"/>
                  </a:lnTo>
                  <a:lnTo>
                    <a:pt x="439140" y="703770"/>
                  </a:lnTo>
                  <a:lnTo>
                    <a:pt x="411911" y="663422"/>
                  </a:lnTo>
                  <a:lnTo>
                    <a:pt x="401916" y="614070"/>
                  </a:lnTo>
                  <a:lnTo>
                    <a:pt x="411911" y="564705"/>
                  </a:lnTo>
                  <a:lnTo>
                    <a:pt x="439140" y="524357"/>
                  </a:lnTo>
                  <a:lnTo>
                    <a:pt x="479488" y="497128"/>
                  </a:lnTo>
                  <a:lnTo>
                    <a:pt x="528840" y="487133"/>
                  </a:lnTo>
                  <a:lnTo>
                    <a:pt x="578205" y="497128"/>
                  </a:lnTo>
                  <a:lnTo>
                    <a:pt x="618553" y="524357"/>
                  </a:lnTo>
                  <a:lnTo>
                    <a:pt x="645782" y="564705"/>
                  </a:lnTo>
                  <a:lnTo>
                    <a:pt x="655764" y="614070"/>
                  </a:lnTo>
                  <a:lnTo>
                    <a:pt x="655764" y="454113"/>
                  </a:lnTo>
                  <a:lnTo>
                    <a:pt x="618642" y="430479"/>
                  </a:lnTo>
                  <a:lnTo>
                    <a:pt x="575652" y="415074"/>
                  </a:lnTo>
                  <a:lnTo>
                    <a:pt x="528840" y="409663"/>
                  </a:lnTo>
                  <a:lnTo>
                    <a:pt x="482041" y="415074"/>
                  </a:lnTo>
                  <a:lnTo>
                    <a:pt x="439039" y="430479"/>
                  </a:lnTo>
                  <a:lnTo>
                    <a:pt x="401078" y="454634"/>
                  </a:lnTo>
                  <a:lnTo>
                    <a:pt x="369404" y="486295"/>
                  </a:lnTo>
                  <a:lnTo>
                    <a:pt x="345249" y="524256"/>
                  </a:lnTo>
                  <a:lnTo>
                    <a:pt x="329857" y="567258"/>
                  </a:lnTo>
                  <a:lnTo>
                    <a:pt x="324446" y="614070"/>
                  </a:lnTo>
                  <a:lnTo>
                    <a:pt x="329857" y="660869"/>
                  </a:lnTo>
                  <a:lnTo>
                    <a:pt x="345262" y="703872"/>
                  </a:lnTo>
                  <a:lnTo>
                    <a:pt x="369404" y="741819"/>
                  </a:lnTo>
                  <a:lnTo>
                    <a:pt x="401078" y="773493"/>
                  </a:lnTo>
                  <a:lnTo>
                    <a:pt x="439039" y="797636"/>
                  </a:lnTo>
                  <a:lnTo>
                    <a:pt x="482041" y="813041"/>
                  </a:lnTo>
                  <a:lnTo>
                    <a:pt x="490118" y="813981"/>
                  </a:lnTo>
                  <a:lnTo>
                    <a:pt x="490118" y="1026604"/>
                  </a:lnTo>
                  <a:lnTo>
                    <a:pt x="493153" y="1041679"/>
                  </a:lnTo>
                  <a:lnTo>
                    <a:pt x="501459" y="1053998"/>
                  </a:lnTo>
                  <a:lnTo>
                    <a:pt x="513765" y="1062291"/>
                  </a:lnTo>
                  <a:lnTo>
                    <a:pt x="528840" y="1065339"/>
                  </a:lnTo>
                  <a:lnTo>
                    <a:pt x="543928" y="1062291"/>
                  </a:lnTo>
                  <a:lnTo>
                    <a:pt x="556234" y="1053998"/>
                  </a:lnTo>
                  <a:lnTo>
                    <a:pt x="564540" y="1041679"/>
                  </a:lnTo>
                  <a:lnTo>
                    <a:pt x="567575" y="1026604"/>
                  </a:lnTo>
                  <a:lnTo>
                    <a:pt x="567575" y="813981"/>
                  </a:lnTo>
                  <a:lnTo>
                    <a:pt x="575652" y="813041"/>
                  </a:lnTo>
                  <a:lnTo>
                    <a:pt x="618655" y="797648"/>
                  </a:lnTo>
                  <a:lnTo>
                    <a:pt x="656602" y="773493"/>
                  </a:lnTo>
                  <a:lnTo>
                    <a:pt x="688276" y="741819"/>
                  </a:lnTo>
                  <a:lnTo>
                    <a:pt x="688797" y="740994"/>
                  </a:lnTo>
                  <a:lnTo>
                    <a:pt x="712419" y="703872"/>
                  </a:lnTo>
                  <a:lnTo>
                    <a:pt x="727824" y="660869"/>
                  </a:lnTo>
                  <a:lnTo>
                    <a:pt x="733221" y="614070"/>
                  </a:lnTo>
                  <a:close/>
                </a:path>
              </a:pathLst>
            </a:custGeom>
            <a:solidFill>
              <a:srgbClr val="F186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30440" y="9204292"/>
              <a:ext cx="391795" cy="193675"/>
            </a:xfrm>
            <a:custGeom>
              <a:avLst/>
              <a:gdLst/>
              <a:ahLst/>
              <a:cxnLst/>
              <a:rect l="l" t="t" r="r" b="b"/>
              <a:pathLst>
                <a:path w="391794" h="193675">
                  <a:moveTo>
                    <a:pt x="303571" y="193184"/>
                  </a:moveTo>
                  <a:lnTo>
                    <a:pt x="88064" y="193184"/>
                  </a:lnTo>
                  <a:lnTo>
                    <a:pt x="53789" y="186264"/>
                  </a:lnTo>
                  <a:lnTo>
                    <a:pt x="25796" y="167393"/>
                  </a:lnTo>
                  <a:lnTo>
                    <a:pt x="6921" y="139401"/>
                  </a:lnTo>
                  <a:lnTo>
                    <a:pt x="0" y="105119"/>
                  </a:lnTo>
                  <a:lnTo>
                    <a:pt x="0" y="88064"/>
                  </a:lnTo>
                  <a:lnTo>
                    <a:pt x="6919" y="53789"/>
                  </a:lnTo>
                  <a:lnTo>
                    <a:pt x="25791" y="25796"/>
                  </a:lnTo>
                  <a:lnTo>
                    <a:pt x="53783" y="6921"/>
                  </a:lnTo>
                  <a:lnTo>
                    <a:pt x="88064" y="0"/>
                  </a:lnTo>
                  <a:lnTo>
                    <a:pt x="303571" y="0"/>
                  </a:lnTo>
                  <a:lnTo>
                    <a:pt x="337846" y="6919"/>
                  </a:lnTo>
                  <a:lnTo>
                    <a:pt x="365839" y="25791"/>
                  </a:lnTo>
                  <a:lnTo>
                    <a:pt x="384714" y="53783"/>
                  </a:lnTo>
                  <a:lnTo>
                    <a:pt x="391635" y="88064"/>
                  </a:lnTo>
                  <a:lnTo>
                    <a:pt x="391635" y="105119"/>
                  </a:lnTo>
                  <a:lnTo>
                    <a:pt x="384707" y="139401"/>
                  </a:lnTo>
                  <a:lnTo>
                    <a:pt x="365833" y="167393"/>
                  </a:lnTo>
                  <a:lnTo>
                    <a:pt x="337844" y="186264"/>
                  </a:lnTo>
                  <a:lnTo>
                    <a:pt x="303571" y="193184"/>
                  </a:lnTo>
                  <a:close/>
                </a:path>
              </a:pathLst>
            </a:custGeom>
            <a:solidFill>
              <a:srgbClr val="374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00770" y="8926465"/>
              <a:ext cx="645795" cy="365760"/>
            </a:xfrm>
            <a:custGeom>
              <a:avLst/>
              <a:gdLst/>
              <a:ahLst/>
              <a:cxnLst/>
              <a:rect l="l" t="t" r="r" b="b"/>
              <a:pathLst>
                <a:path w="645794" h="365759">
                  <a:moveTo>
                    <a:pt x="645664" y="365167"/>
                  </a:moveTo>
                  <a:lnTo>
                    <a:pt x="0" y="365167"/>
                  </a:lnTo>
                  <a:lnTo>
                    <a:pt x="0" y="0"/>
                  </a:lnTo>
                  <a:lnTo>
                    <a:pt x="645664" y="0"/>
                  </a:lnTo>
                  <a:lnTo>
                    <a:pt x="645664" y="365167"/>
                  </a:lnTo>
                  <a:close/>
                </a:path>
              </a:pathLst>
            </a:custGeom>
            <a:solidFill>
              <a:srgbClr val="2536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53134" y="8966174"/>
              <a:ext cx="746760" cy="299085"/>
            </a:xfrm>
            <a:custGeom>
              <a:avLst/>
              <a:gdLst/>
              <a:ahLst/>
              <a:cxnLst/>
              <a:rect l="l" t="t" r="r" b="b"/>
              <a:pathLst>
                <a:path w="746760" h="299084">
                  <a:moveTo>
                    <a:pt x="746213" y="258699"/>
                  </a:moveTo>
                  <a:lnTo>
                    <a:pt x="743559" y="245567"/>
                  </a:lnTo>
                  <a:lnTo>
                    <a:pt x="736320" y="234823"/>
                  </a:lnTo>
                  <a:lnTo>
                    <a:pt x="725589" y="227584"/>
                  </a:lnTo>
                  <a:lnTo>
                    <a:pt x="712444" y="224929"/>
                  </a:lnTo>
                  <a:lnTo>
                    <a:pt x="33782" y="224929"/>
                  </a:lnTo>
                  <a:lnTo>
                    <a:pt x="20637" y="227584"/>
                  </a:lnTo>
                  <a:lnTo>
                    <a:pt x="9893" y="234823"/>
                  </a:lnTo>
                  <a:lnTo>
                    <a:pt x="2654" y="245567"/>
                  </a:lnTo>
                  <a:lnTo>
                    <a:pt x="0" y="258699"/>
                  </a:lnTo>
                  <a:lnTo>
                    <a:pt x="0" y="265239"/>
                  </a:lnTo>
                  <a:lnTo>
                    <a:pt x="2654" y="278384"/>
                  </a:lnTo>
                  <a:lnTo>
                    <a:pt x="9893" y="289115"/>
                  </a:lnTo>
                  <a:lnTo>
                    <a:pt x="20637" y="296354"/>
                  </a:lnTo>
                  <a:lnTo>
                    <a:pt x="33782" y="299008"/>
                  </a:lnTo>
                  <a:lnTo>
                    <a:pt x="712444" y="299008"/>
                  </a:lnTo>
                  <a:lnTo>
                    <a:pt x="725589" y="296354"/>
                  </a:lnTo>
                  <a:lnTo>
                    <a:pt x="736320" y="289115"/>
                  </a:lnTo>
                  <a:lnTo>
                    <a:pt x="743559" y="278384"/>
                  </a:lnTo>
                  <a:lnTo>
                    <a:pt x="746213" y="265239"/>
                  </a:lnTo>
                  <a:lnTo>
                    <a:pt x="746213" y="258699"/>
                  </a:lnTo>
                  <a:close/>
                </a:path>
                <a:path w="746760" h="299084">
                  <a:moveTo>
                    <a:pt x="746213" y="146240"/>
                  </a:moveTo>
                  <a:lnTo>
                    <a:pt x="743559" y="133096"/>
                  </a:lnTo>
                  <a:lnTo>
                    <a:pt x="736320" y="122364"/>
                  </a:lnTo>
                  <a:lnTo>
                    <a:pt x="725589" y="115125"/>
                  </a:lnTo>
                  <a:lnTo>
                    <a:pt x="712444" y="112471"/>
                  </a:lnTo>
                  <a:lnTo>
                    <a:pt x="33782" y="112471"/>
                  </a:lnTo>
                  <a:lnTo>
                    <a:pt x="20637" y="115125"/>
                  </a:lnTo>
                  <a:lnTo>
                    <a:pt x="9893" y="122364"/>
                  </a:lnTo>
                  <a:lnTo>
                    <a:pt x="2654" y="133096"/>
                  </a:lnTo>
                  <a:lnTo>
                    <a:pt x="0" y="146240"/>
                  </a:lnTo>
                  <a:lnTo>
                    <a:pt x="0" y="152768"/>
                  </a:lnTo>
                  <a:lnTo>
                    <a:pt x="2654" y="165912"/>
                  </a:lnTo>
                  <a:lnTo>
                    <a:pt x="9893" y="176657"/>
                  </a:lnTo>
                  <a:lnTo>
                    <a:pt x="20637" y="183896"/>
                  </a:lnTo>
                  <a:lnTo>
                    <a:pt x="33782" y="186550"/>
                  </a:lnTo>
                  <a:lnTo>
                    <a:pt x="712444" y="186550"/>
                  </a:lnTo>
                  <a:lnTo>
                    <a:pt x="725589" y="183896"/>
                  </a:lnTo>
                  <a:lnTo>
                    <a:pt x="736320" y="176657"/>
                  </a:lnTo>
                  <a:lnTo>
                    <a:pt x="743559" y="165912"/>
                  </a:lnTo>
                  <a:lnTo>
                    <a:pt x="746213" y="152768"/>
                  </a:lnTo>
                  <a:lnTo>
                    <a:pt x="746213" y="146240"/>
                  </a:lnTo>
                  <a:close/>
                </a:path>
                <a:path w="746760" h="299084">
                  <a:moveTo>
                    <a:pt x="746213" y="33769"/>
                  </a:moveTo>
                  <a:lnTo>
                    <a:pt x="743559" y="20624"/>
                  </a:lnTo>
                  <a:lnTo>
                    <a:pt x="736320" y="9893"/>
                  </a:lnTo>
                  <a:lnTo>
                    <a:pt x="725589" y="2654"/>
                  </a:lnTo>
                  <a:lnTo>
                    <a:pt x="712444" y="0"/>
                  </a:lnTo>
                  <a:lnTo>
                    <a:pt x="33782" y="0"/>
                  </a:lnTo>
                  <a:lnTo>
                    <a:pt x="20637" y="2654"/>
                  </a:lnTo>
                  <a:lnTo>
                    <a:pt x="9893" y="9893"/>
                  </a:lnTo>
                  <a:lnTo>
                    <a:pt x="2654" y="20624"/>
                  </a:lnTo>
                  <a:lnTo>
                    <a:pt x="0" y="33769"/>
                  </a:lnTo>
                  <a:lnTo>
                    <a:pt x="0" y="40309"/>
                  </a:lnTo>
                  <a:lnTo>
                    <a:pt x="2654" y="53454"/>
                  </a:lnTo>
                  <a:lnTo>
                    <a:pt x="9893" y="64185"/>
                  </a:lnTo>
                  <a:lnTo>
                    <a:pt x="20637" y="71424"/>
                  </a:lnTo>
                  <a:lnTo>
                    <a:pt x="33782" y="74079"/>
                  </a:lnTo>
                  <a:lnTo>
                    <a:pt x="712444" y="74079"/>
                  </a:lnTo>
                  <a:lnTo>
                    <a:pt x="725589" y="71424"/>
                  </a:lnTo>
                  <a:lnTo>
                    <a:pt x="736320" y="64185"/>
                  </a:lnTo>
                  <a:lnTo>
                    <a:pt x="743559" y="53454"/>
                  </a:lnTo>
                  <a:lnTo>
                    <a:pt x="746213" y="40309"/>
                  </a:lnTo>
                  <a:lnTo>
                    <a:pt x="746213" y="33769"/>
                  </a:lnTo>
                  <a:close/>
                </a:path>
              </a:pathLst>
            </a:custGeom>
            <a:solidFill>
              <a:srgbClr val="374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56407" y="7596865"/>
              <a:ext cx="746125" cy="565785"/>
            </a:xfrm>
            <a:custGeom>
              <a:avLst/>
              <a:gdLst/>
              <a:ahLst/>
              <a:cxnLst/>
              <a:rect l="l" t="t" r="r" b="b"/>
              <a:pathLst>
                <a:path w="746125" h="565784">
                  <a:moveTo>
                    <a:pt x="0" y="219180"/>
                  </a:moveTo>
                  <a:lnTo>
                    <a:pt x="0" y="0"/>
                  </a:lnTo>
                </a:path>
                <a:path w="746125" h="565784">
                  <a:moveTo>
                    <a:pt x="242609" y="252007"/>
                  </a:moveTo>
                  <a:lnTo>
                    <a:pt x="331721" y="51755"/>
                  </a:lnTo>
                </a:path>
                <a:path w="746125" h="565784">
                  <a:moveTo>
                    <a:pt x="429036" y="401771"/>
                  </a:moveTo>
                  <a:lnTo>
                    <a:pt x="589054" y="252007"/>
                  </a:lnTo>
                </a:path>
                <a:path w="746125" h="565784">
                  <a:moveTo>
                    <a:pt x="535218" y="565345"/>
                  </a:moveTo>
                  <a:lnTo>
                    <a:pt x="745886" y="504885"/>
                  </a:lnTo>
                </a:path>
              </a:pathLst>
            </a:custGeom>
            <a:ln w="88521">
              <a:solidFill>
                <a:srgbClr val="F1B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45462" y="8388311"/>
              <a:ext cx="219075" cy="13335"/>
            </a:xfrm>
            <a:custGeom>
              <a:avLst/>
              <a:gdLst/>
              <a:ahLst/>
              <a:cxnLst/>
              <a:rect l="l" t="t" r="r" b="b"/>
              <a:pathLst>
                <a:path w="219075" h="13334">
                  <a:moveTo>
                    <a:pt x="-44260" y="6513"/>
                  </a:moveTo>
                  <a:lnTo>
                    <a:pt x="263043" y="6513"/>
                  </a:lnTo>
                </a:path>
              </a:pathLst>
            </a:custGeom>
            <a:ln w="101549">
              <a:solidFill>
                <a:srgbClr val="F1B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3664" y="7625340"/>
              <a:ext cx="1557020" cy="1069340"/>
            </a:xfrm>
            <a:custGeom>
              <a:avLst/>
              <a:gdLst/>
              <a:ahLst/>
              <a:cxnLst/>
              <a:rect l="l" t="t" r="r" b="b"/>
              <a:pathLst>
                <a:path w="1557020" h="1069340">
                  <a:moveTo>
                    <a:pt x="1349192" y="997952"/>
                  </a:moveTo>
                  <a:lnTo>
                    <a:pt x="1556467" y="1069183"/>
                  </a:lnTo>
                </a:path>
                <a:path w="1557020" h="1069340">
                  <a:moveTo>
                    <a:pt x="503276" y="200251"/>
                  </a:moveTo>
                  <a:lnTo>
                    <a:pt x="414164" y="0"/>
                  </a:lnTo>
                </a:path>
                <a:path w="1557020" h="1069340">
                  <a:moveTo>
                    <a:pt x="316849" y="350015"/>
                  </a:moveTo>
                  <a:lnTo>
                    <a:pt x="156831" y="200251"/>
                  </a:lnTo>
                </a:path>
                <a:path w="1557020" h="1069340">
                  <a:moveTo>
                    <a:pt x="210667" y="513589"/>
                  </a:moveTo>
                  <a:lnTo>
                    <a:pt x="0" y="453129"/>
                  </a:lnTo>
                </a:path>
              </a:pathLst>
            </a:custGeom>
            <a:ln w="88521">
              <a:solidFill>
                <a:srgbClr val="F1B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1713" y="8365029"/>
              <a:ext cx="219075" cy="13335"/>
            </a:xfrm>
            <a:custGeom>
              <a:avLst/>
              <a:gdLst/>
              <a:ahLst/>
              <a:cxnLst/>
              <a:rect l="l" t="t" r="r" b="b"/>
              <a:pathLst>
                <a:path w="219075" h="13334">
                  <a:moveTo>
                    <a:pt x="-44260" y="6513"/>
                  </a:moveTo>
                  <a:lnTo>
                    <a:pt x="263043" y="6513"/>
                  </a:lnTo>
                </a:path>
              </a:pathLst>
            </a:custGeom>
            <a:ln w="101549">
              <a:solidFill>
                <a:srgbClr val="F1B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5826" y="8599996"/>
              <a:ext cx="207645" cy="71755"/>
            </a:xfrm>
            <a:custGeom>
              <a:avLst/>
              <a:gdLst/>
              <a:ahLst/>
              <a:cxnLst/>
              <a:rect l="l" t="t" r="r" b="b"/>
              <a:pathLst>
                <a:path w="207644" h="71754">
                  <a:moveTo>
                    <a:pt x="207274" y="0"/>
                  </a:moveTo>
                  <a:lnTo>
                    <a:pt x="0" y="71245"/>
                  </a:lnTo>
                </a:path>
              </a:pathLst>
            </a:custGeom>
            <a:ln w="88521">
              <a:solidFill>
                <a:srgbClr val="F1B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14853253" y="6816912"/>
            <a:ext cx="3435350" cy="3470275"/>
            <a:chOff x="14853253" y="6816912"/>
            <a:chExt cx="3435350" cy="3470275"/>
          </a:xfrm>
        </p:grpSpPr>
        <p:sp>
          <p:nvSpPr>
            <p:cNvPr id="26" name="object 26"/>
            <p:cNvSpPr/>
            <p:nvPr/>
          </p:nvSpPr>
          <p:spPr>
            <a:xfrm>
              <a:off x="14853253" y="6816912"/>
              <a:ext cx="3435350" cy="3467100"/>
            </a:xfrm>
            <a:custGeom>
              <a:avLst/>
              <a:gdLst/>
              <a:ahLst/>
              <a:cxnLst/>
              <a:rect l="l" t="t" r="r" b="b"/>
              <a:pathLst>
                <a:path w="3435350" h="3467100">
                  <a:moveTo>
                    <a:pt x="1805298" y="12700"/>
                  </a:moveTo>
                  <a:lnTo>
                    <a:pt x="2308937" y="12700"/>
                  </a:lnTo>
                  <a:lnTo>
                    <a:pt x="2283865" y="0"/>
                  </a:lnTo>
                  <a:lnTo>
                    <a:pt x="1830369" y="0"/>
                  </a:lnTo>
                  <a:lnTo>
                    <a:pt x="1805298" y="12700"/>
                  </a:lnTo>
                  <a:close/>
                </a:path>
                <a:path w="3435350" h="3467100">
                  <a:moveTo>
                    <a:pt x="1730323" y="25400"/>
                  </a:moveTo>
                  <a:lnTo>
                    <a:pt x="2383912" y="25400"/>
                  </a:lnTo>
                  <a:lnTo>
                    <a:pt x="2358962" y="12700"/>
                  </a:lnTo>
                  <a:lnTo>
                    <a:pt x="1755272" y="12700"/>
                  </a:lnTo>
                  <a:lnTo>
                    <a:pt x="1730323" y="25400"/>
                  </a:lnTo>
                  <a:close/>
                </a:path>
                <a:path w="3435350" h="3467100">
                  <a:moveTo>
                    <a:pt x="1655788" y="38100"/>
                  </a:moveTo>
                  <a:lnTo>
                    <a:pt x="2458446" y="38100"/>
                  </a:lnTo>
                  <a:lnTo>
                    <a:pt x="2433655" y="25400"/>
                  </a:lnTo>
                  <a:lnTo>
                    <a:pt x="1680580" y="25400"/>
                  </a:lnTo>
                  <a:lnTo>
                    <a:pt x="1655788" y="38100"/>
                  </a:lnTo>
                  <a:close/>
                </a:path>
                <a:path w="3435350" h="3467100">
                  <a:moveTo>
                    <a:pt x="1581807" y="50800"/>
                  </a:moveTo>
                  <a:lnTo>
                    <a:pt x="2532427" y="50800"/>
                  </a:lnTo>
                  <a:lnTo>
                    <a:pt x="2507834" y="38100"/>
                  </a:lnTo>
                  <a:lnTo>
                    <a:pt x="1606400" y="38100"/>
                  </a:lnTo>
                  <a:lnTo>
                    <a:pt x="1581807" y="50800"/>
                  </a:lnTo>
                  <a:close/>
                </a:path>
                <a:path w="3435350" h="3467100">
                  <a:moveTo>
                    <a:pt x="1532830" y="63500"/>
                  </a:moveTo>
                  <a:lnTo>
                    <a:pt x="2581405" y="63500"/>
                  </a:lnTo>
                  <a:lnTo>
                    <a:pt x="2556957" y="50800"/>
                  </a:lnTo>
                  <a:lnTo>
                    <a:pt x="1557278" y="50800"/>
                  </a:lnTo>
                  <a:lnTo>
                    <a:pt x="1532830" y="63500"/>
                  </a:lnTo>
                  <a:close/>
                </a:path>
                <a:path w="3435350" h="3467100">
                  <a:moveTo>
                    <a:pt x="1484171" y="76200"/>
                  </a:moveTo>
                  <a:lnTo>
                    <a:pt x="2630064" y="76200"/>
                  </a:lnTo>
                  <a:lnTo>
                    <a:pt x="2605775" y="63500"/>
                  </a:lnTo>
                  <a:lnTo>
                    <a:pt x="1508460" y="63500"/>
                  </a:lnTo>
                  <a:lnTo>
                    <a:pt x="1484171" y="76200"/>
                  </a:lnTo>
                  <a:close/>
                </a:path>
                <a:path w="3435350" h="3467100">
                  <a:moveTo>
                    <a:pt x="1411840" y="101600"/>
                  </a:moveTo>
                  <a:lnTo>
                    <a:pt x="2702395" y="101600"/>
                  </a:lnTo>
                  <a:lnTo>
                    <a:pt x="2654272" y="76200"/>
                  </a:lnTo>
                  <a:lnTo>
                    <a:pt x="1459963" y="76200"/>
                  </a:lnTo>
                  <a:lnTo>
                    <a:pt x="1411840" y="101600"/>
                  </a:lnTo>
                  <a:close/>
                </a:path>
                <a:path w="3435350" h="3467100">
                  <a:moveTo>
                    <a:pt x="1340378" y="127000"/>
                  </a:moveTo>
                  <a:lnTo>
                    <a:pt x="2773856" y="127000"/>
                  </a:lnTo>
                  <a:lnTo>
                    <a:pt x="2726315" y="101600"/>
                  </a:lnTo>
                  <a:lnTo>
                    <a:pt x="1387920" y="101600"/>
                  </a:lnTo>
                  <a:lnTo>
                    <a:pt x="1340378" y="127000"/>
                  </a:lnTo>
                  <a:close/>
                </a:path>
                <a:path w="3435350" h="3467100">
                  <a:moveTo>
                    <a:pt x="1246627" y="165100"/>
                  </a:moveTo>
                  <a:lnTo>
                    <a:pt x="2867607" y="165100"/>
                  </a:lnTo>
                  <a:lnTo>
                    <a:pt x="2797463" y="127000"/>
                  </a:lnTo>
                  <a:lnTo>
                    <a:pt x="1316771" y="127000"/>
                  </a:lnTo>
                  <a:lnTo>
                    <a:pt x="1246627" y="165100"/>
                  </a:lnTo>
                  <a:close/>
                </a:path>
                <a:path w="3435350" h="3467100">
                  <a:moveTo>
                    <a:pt x="1043165" y="266700"/>
                  </a:moveTo>
                  <a:lnTo>
                    <a:pt x="3071070" y="266700"/>
                  </a:lnTo>
                  <a:lnTo>
                    <a:pt x="3004496" y="228600"/>
                  </a:lnTo>
                  <a:lnTo>
                    <a:pt x="2890747" y="165100"/>
                  </a:lnTo>
                  <a:lnTo>
                    <a:pt x="1223487" y="165100"/>
                  </a:lnTo>
                  <a:lnTo>
                    <a:pt x="1109738" y="228600"/>
                  </a:lnTo>
                  <a:lnTo>
                    <a:pt x="1043165" y="266700"/>
                  </a:lnTo>
                  <a:close/>
                </a:path>
                <a:path w="3435350" h="3467100">
                  <a:moveTo>
                    <a:pt x="562542" y="3467100"/>
                  </a:moveTo>
                  <a:lnTo>
                    <a:pt x="3434746" y="3467100"/>
                  </a:lnTo>
                  <a:lnTo>
                    <a:pt x="3434746" y="520700"/>
                  </a:lnTo>
                  <a:lnTo>
                    <a:pt x="3419780" y="508000"/>
                  </a:lnTo>
                  <a:lnTo>
                    <a:pt x="3400768" y="495300"/>
                  </a:lnTo>
                  <a:lnTo>
                    <a:pt x="3381555" y="469900"/>
                  </a:lnTo>
                  <a:lnTo>
                    <a:pt x="3362138" y="457200"/>
                  </a:lnTo>
                  <a:lnTo>
                    <a:pt x="3302728" y="419100"/>
                  </a:lnTo>
                  <a:lnTo>
                    <a:pt x="3282542" y="393700"/>
                  </a:lnTo>
                  <a:lnTo>
                    <a:pt x="3262171" y="381000"/>
                  </a:lnTo>
                  <a:lnTo>
                    <a:pt x="3199995" y="342900"/>
                  </a:lnTo>
                  <a:lnTo>
                    <a:pt x="3114689" y="292100"/>
                  </a:lnTo>
                  <a:lnTo>
                    <a:pt x="3092957" y="266700"/>
                  </a:lnTo>
                  <a:lnTo>
                    <a:pt x="1021277" y="266700"/>
                  </a:lnTo>
                  <a:lnTo>
                    <a:pt x="999545" y="292100"/>
                  </a:lnTo>
                  <a:lnTo>
                    <a:pt x="914240" y="342900"/>
                  </a:lnTo>
                  <a:lnTo>
                    <a:pt x="852064" y="381000"/>
                  </a:lnTo>
                  <a:lnTo>
                    <a:pt x="831693" y="393700"/>
                  </a:lnTo>
                  <a:lnTo>
                    <a:pt x="811507" y="419100"/>
                  </a:lnTo>
                  <a:lnTo>
                    <a:pt x="752097" y="457200"/>
                  </a:lnTo>
                  <a:lnTo>
                    <a:pt x="732680" y="469900"/>
                  </a:lnTo>
                  <a:lnTo>
                    <a:pt x="713466" y="495300"/>
                  </a:lnTo>
                  <a:lnTo>
                    <a:pt x="675643" y="520700"/>
                  </a:lnTo>
                  <a:lnTo>
                    <a:pt x="657040" y="546100"/>
                  </a:lnTo>
                  <a:lnTo>
                    <a:pt x="638650" y="558800"/>
                  </a:lnTo>
                  <a:lnTo>
                    <a:pt x="620474" y="584200"/>
                  </a:lnTo>
                  <a:lnTo>
                    <a:pt x="584772" y="609600"/>
                  </a:lnTo>
                  <a:lnTo>
                    <a:pt x="567256" y="635000"/>
                  </a:lnTo>
                  <a:lnTo>
                    <a:pt x="549961" y="647700"/>
                  </a:lnTo>
                  <a:lnTo>
                    <a:pt x="532887" y="673100"/>
                  </a:lnTo>
                  <a:lnTo>
                    <a:pt x="516051" y="685800"/>
                  </a:lnTo>
                  <a:lnTo>
                    <a:pt x="499448" y="711200"/>
                  </a:lnTo>
                  <a:lnTo>
                    <a:pt x="483077" y="723900"/>
                  </a:lnTo>
                  <a:lnTo>
                    <a:pt x="466938" y="749300"/>
                  </a:lnTo>
                  <a:lnTo>
                    <a:pt x="451046" y="762000"/>
                  </a:lnTo>
                  <a:lnTo>
                    <a:pt x="435395" y="787400"/>
                  </a:lnTo>
                  <a:lnTo>
                    <a:pt x="419987" y="800100"/>
                  </a:lnTo>
                  <a:lnTo>
                    <a:pt x="404825" y="825500"/>
                  </a:lnTo>
                  <a:lnTo>
                    <a:pt x="389912" y="850900"/>
                  </a:lnTo>
                  <a:lnTo>
                    <a:pt x="375250" y="863600"/>
                  </a:lnTo>
                  <a:lnTo>
                    <a:pt x="360839" y="889000"/>
                  </a:lnTo>
                  <a:lnTo>
                    <a:pt x="346681" y="901700"/>
                  </a:lnTo>
                  <a:lnTo>
                    <a:pt x="332789" y="927100"/>
                  </a:lnTo>
                  <a:lnTo>
                    <a:pt x="319154" y="952500"/>
                  </a:lnTo>
                  <a:lnTo>
                    <a:pt x="305780" y="965200"/>
                  </a:lnTo>
                  <a:lnTo>
                    <a:pt x="292668" y="990600"/>
                  </a:lnTo>
                  <a:lnTo>
                    <a:pt x="279824" y="1016000"/>
                  </a:lnTo>
                  <a:lnTo>
                    <a:pt x="267249" y="1041400"/>
                  </a:lnTo>
                  <a:lnTo>
                    <a:pt x="254943" y="1054100"/>
                  </a:lnTo>
                  <a:lnTo>
                    <a:pt x="242904" y="1079500"/>
                  </a:lnTo>
                  <a:lnTo>
                    <a:pt x="231138" y="1104900"/>
                  </a:lnTo>
                  <a:lnTo>
                    <a:pt x="219652" y="1130300"/>
                  </a:lnTo>
                  <a:lnTo>
                    <a:pt x="208442" y="1143000"/>
                  </a:lnTo>
                  <a:lnTo>
                    <a:pt x="197507" y="1168400"/>
                  </a:lnTo>
                  <a:lnTo>
                    <a:pt x="186851" y="1193800"/>
                  </a:lnTo>
                  <a:lnTo>
                    <a:pt x="176481" y="1219200"/>
                  </a:lnTo>
                  <a:lnTo>
                    <a:pt x="166396" y="1244600"/>
                  </a:lnTo>
                  <a:lnTo>
                    <a:pt x="156595" y="1257300"/>
                  </a:lnTo>
                  <a:lnTo>
                    <a:pt x="137839" y="1308100"/>
                  </a:lnTo>
                  <a:lnTo>
                    <a:pt x="120257" y="1358900"/>
                  </a:lnTo>
                  <a:lnTo>
                    <a:pt x="103827" y="1409700"/>
                  </a:lnTo>
                  <a:lnTo>
                    <a:pt x="96055" y="1435100"/>
                  </a:lnTo>
                  <a:lnTo>
                    <a:pt x="88580" y="1447800"/>
                  </a:lnTo>
                  <a:lnTo>
                    <a:pt x="74515" y="1498600"/>
                  </a:lnTo>
                  <a:lnTo>
                    <a:pt x="61655" y="1549400"/>
                  </a:lnTo>
                  <a:lnTo>
                    <a:pt x="49981" y="1600200"/>
                  </a:lnTo>
                  <a:lnTo>
                    <a:pt x="39525" y="1651000"/>
                  </a:lnTo>
                  <a:lnTo>
                    <a:pt x="30285" y="1701800"/>
                  </a:lnTo>
                  <a:lnTo>
                    <a:pt x="22263" y="1752600"/>
                  </a:lnTo>
                  <a:lnTo>
                    <a:pt x="15467" y="1803400"/>
                  </a:lnTo>
                  <a:lnTo>
                    <a:pt x="9899" y="1854200"/>
                  </a:lnTo>
                  <a:lnTo>
                    <a:pt x="5575" y="1905000"/>
                  </a:lnTo>
                  <a:lnTo>
                    <a:pt x="3872" y="1930400"/>
                  </a:lnTo>
                  <a:lnTo>
                    <a:pt x="2478" y="1943100"/>
                  </a:lnTo>
                  <a:lnTo>
                    <a:pt x="1394" y="1968500"/>
                  </a:lnTo>
                  <a:lnTo>
                    <a:pt x="619" y="1993900"/>
                  </a:lnTo>
                  <a:lnTo>
                    <a:pt x="154" y="2019300"/>
                  </a:lnTo>
                  <a:lnTo>
                    <a:pt x="0" y="2044700"/>
                  </a:lnTo>
                  <a:lnTo>
                    <a:pt x="154" y="2070100"/>
                  </a:lnTo>
                  <a:lnTo>
                    <a:pt x="1394" y="2120900"/>
                  </a:lnTo>
                  <a:lnTo>
                    <a:pt x="3872" y="2171700"/>
                  </a:lnTo>
                  <a:lnTo>
                    <a:pt x="7584" y="2222500"/>
                  </a:lnTo>
                  <a:lnTo>
                    <a:pt x="12530" y="2273300"/>
                  </a:lnTo>
                  <a:lnTo>
                    <a:pt x="18711" y="2324100"/>
                  </a:lnTo>
                  <a:lnTo>
                    <a:pt x="26122" y="2374900"/>
                  </a:lnTo>
                  <a:lnTo>
                    <a:pt x="34753" y="2425700"/>
                  </a:lnTo>
                  <a:lnTo>
                    <a:pt x="44601" y="2476500"/>
                  </a:lnTo>
                  <a:lnTo>
                    <a:pt x="55666" y="2527300"/>
                  </a:lnTo>
                  <a:lnTo>
                    <a:pt x="67935" y="2578100"/>
                  </a:lnTo>
                  <a:lnTo>
                    <a:pt x="81396" y="2628900"/>
                  </a:lnTo>
                  <a:lnTo>
                    <a:pt x="88580" y="2641600"/>
                  </a:lnTo>
                  <a:lnTo>
                    <a:pt x="96055" y="2667000"/>
                  </a:lnTo>
                  <a:lnTo>
                    <a:pt x="111894" y="2717800"/>
                  </a:lnTo>
                  <a:lnTo>
                    <a:pt x="128901" y="2768600"/>
                  </a:lnTo>
                  <a:lnTo>
                    <a:pt x="147070" y="2819400"/>
                  </a:lnTo>
                  <a:lnTo>
                    <a:pt x="156595" y="2832100"/>
                  </a:lnTo>
                  <a:lnTo>
                    <a:pt x="166396" y="2857500"/>
                  </a:lnTo>
                  <a:lnTo>
                    <a:pt x="176481" y="2882900"/>
                  </a:lnTo>
                  <a:lnTo>
                    <a:pt x="186851" y="2908300"/>
                  </a:lnTo>
                  <a:lnTo>
                    <a:pt x="197507" y="2933700"/>
                  </a:lnTo>
                  <a:lnTo>
                    <a:pt x="208442" y="2946400"/>
                  </a:lnTo>
                  <a:lnTo>
                    <a:pt x="219652" y="2971800"/>
                  </a:lnTo>
                  <a:lnTo>
                    <a:pt x="231138" y="2997200"/>
                  </a:lnTo>
                  <a:lnTo>
                    <a:pt x="242904" y="3022600"/>
                  </a:lnTo>
                  <a:lnTo>
                    <a:pt x="254943" y="3048000"/>
                  </a:lnTo>
                  <a:lnTo>
                    <a:pt x="267249" y="3060700"/>
                  </a:lnTo>
                  <a:lnTo>
                    <a:pt x="279824" y="3086100"/>
                  </a:lnTo>
                  <a:lnTo>
                    <a:pt x="292668" y="3111500"/>
                  </a:lnTo>
                  <a:lnTo>
                    <a:pt x="305780" y="3124200"/>
                  </a:lnTo>
                  <a:lnTo>
                    <a:pt x="319154" y="3149600"/>
                  </a:lnTo>
                  <a:lnTo>
                    <a:pt x="332789" y="3175000"/>
                  </a:lnTo>
                  <a:lnTo>
                    <a:pt x="346681" y="3187700"/>
                  </a:lnTo>
                  <a:lnTo>
                    <a:pt x="360839" y="3213100"/>
                  </a:lnTo>
                  <a:lnTo>
                    <a:pt x="375250" y="3238500"/>
                  </a:lnTo>
                  <a:lnTo>
                    <a:pt x="389912" y="3251200"/>
                  </a:lnTo>
                  <a:lnTo>
                    <a:pt x="404825" y="3276600"/>
                  </a:lnTo>
                  <a:lnTo>
                    <a:pt x="419987" y="3302000"/>
                  </a:lnTo>
                  <a:lnTo>
                    <a:pt x="435395" y="3314700"/>
                  </a:lnTo>
                  <a:lnTo>
                    <a:pt x="451046" y="3340100"/>
                  </a:lnTo>
                  <a:lnTo>
                    <a:pt x="466938" y="3352800"/>
                  </a:lnTo>
                  <a:lnTo>
                    <a:pt x="483077" y="3378200"/>
                  </a:lnTo>
                  <a:lnTo>
                    <a:pt x="499448" y="3390900"/>
                  </a:lnTo>
                  <a:lnTo>
                    <a:pt x="516051" y="3416300"/>
                  </a:lnTo>
                  <a:lnTo>
                    <a:pt x="532887" y="3429000"/>
                  </a:lnTo>
                  <a:lnTo>
                    <a:pt x="549961" y="3454400"/>
                  </a:lnTo>
                  <a:lnTo>
                    <a:pt x="562542" y="3467100"/>
                  </a:lnTo>
                  <a:close/>
                </a:path>
              </a:pathLst>
            </a:custGeom>
            <a:solidFill>
              <a:srgbClr val="00A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513287" y="9501961"/>
              <a:ext cx="2580640" cy="785495"/>
            </a:xfrm>
            <a:custGeom>
              <a:avLst/>
              <a:gdLst/>
              <a:ahLst/>
              <a:cxnLst/>
              <a:rect l="l" t="t" r="r" b="b"/>
              <a:pathLst>
                <a:path w="2580640" h="785495">
                  <a:moveTo>
                    <a:pt x="0" y="785038"/>
                  </a:moveTo>
                  <a:lnTo>
                    <a:pt x="2580046" y="785038"/>
                  </a:lnTo>
                  <a:lnTo>
                    <a:pt x="2580046" y="0"/>
                  </a:lnTo>
                  <a:lnTo>
                    <a:pt x="0" y="0"/>
                  </a:lnTo>
                  <a:lnTo>
                    <a:pt x="0" y="785038"/>
                  </a:lnTo>
                  <a:close/>
                </a:path>
              </a:pathLst>
            </a:custGeom>
            <a:solidFill>
              <a:srgbClr val="D9E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513278" y="8907805"/>
              <a:ext cx="2774950" cy="1379220"/>
            </a:xfrm>
            <a:custGeom>
              <a:avLst/>
              <a:gdLst/>
              <a:ahLst/>
              <a:cxnLst/>
              <a:rect l="l" t="t" r="r" b="b"/>
              <a:pathLst>
                <a:path w="2774950" h="1379220">
                  <a:moveTo>
                    <a:pt x="2039416" y="0"/>
                  </a:moveTo>
                  <a:lnTo>
                    <a:pt x="0" y="0"/>
                  </a:lnTo>
                  <a:lnTo>
                    <a:pt x="0" y="594156"/>
                  </a:lnTo>
                  <a:lnTo>
                    <a:pt x="2039416" y="594156"/>
                  </a:lnTo>
                  <a:lnTo>
                    <a:pt x="2039416" y="0"/>
                  </a:lnTo>
                  <a:close/>
                </a:path>
                <a:path w="2774950" h="1379220">
                  <a:moveTo>
                    <a:pt x="2774708" y="594156"/>
                  </a:moveTo>
                  <a:lnTo>
                    <a:pt x="2580055" y="594156"/>
                  </a:lnTo>
                  <a:lnTo>
                    <a:pt x="2580055" y="1379194"/>
                  </a:lnTo>
                  <a:lnTo>
                    <a:pt x="2774708" y="1379194"/>
                  </a:lnTo>
                  <a:lnTo>
                    <a:pt x="2774708" y="594156"/>
                  </a:lnTo>
                  <a:close/>
                </a:path>
              </a:pathLst>
            </a:custGeom>
            <a:solidFill>
              <a:srgbClr val="677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552701" y="8907802"/>
              <a:ext cx="735330" cy="594360"/>
            </a:xfrm>
            <a:custGeom>
              <a:avLst/>
              <a:gdLst/>
              <a:ahLst/>
              <a:cxnLst/>
              <a:rect l="l" t="t" r="r" b="b"/>
              <a:pathLst>
                <a:path w="735330" h="594359">
                  <a:moveTo>
                    <a:pt x="0" y="594159"/>
                  </a:moveTo>
                  <a:lnTo>
                    <a:pt x="735298" y="594159"/>
                  </a:lnTo>
                  <a:lnTo>
                    <a:pt x="735298" y="0"/>
                  </a:lnTo>
                  <a:lnTo>
                    <a:pt x="0" y="0"/>
                  </a:lnTo>
                  <a:lnTo>
                    <a:pt x="0" y="594159"/>
                  </a:lnTo>
                  <a:close/>
                </a:path>
              </a:pathLst>
            </a:custGeom>
            <a:solidFill>
              <a:srgbClr val="374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700134" y="9146664"/>
              <a:ext cx="116435" cy="11643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866024" y="9146664"/>
              <a:ext cx="116435" cy="1164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043570" y="9146664"/>
              <a:ext cx="116435" cy="1164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025254" y="9618146"/>
              <a:ext cx="1733550" cy="467995"/>
            </a:xfrm>
            <a:custGeom>
              <a:avLst/>
              <a:gdLst/>
              <a:ahLst/>
              <a:cxnLst/>
              <a:rect l="l" t="t" r="r" b="b"/>
              <a:pathLst>
                <a:path w="1733550" h="467995">
                  <a:moveTo>
                    <a:pt x="83992" y="467720"/>
                  </a:moveTo>
                  <a:lnTo>
                    <a:pt x="1649105" y="467720"/>
                  </a:lnTo>
                  <a:lnTo>
                    <a:pt x="1681797" y="461119"/>
                  </a:lnTo>
                  <a:lnTo>
                    <a:pt x="1708496" y="443118"/>
                  </a:lnTo>
                  <a:lnTo>
                    <a:pt x="1726496" y="416420"/>
                  </a:lnTo>
                  <a:lnTo>
                    <a:pt x="1733097" y="383727"/>
                  </a:lnTo>
                  <a:lnTo>
                    <a:pt x="1733097" y="83992"/>
                  </a:lnTo>
                  <a:lnTo>
                    <a:pt x="1726496" y="51299"/>
                  </a:lnTo>
                  <a:lnTo>
                    <a:pt x="1708496" y="24601"/>
                  </a:lnTo>
                  <a:lnTo>
                    <a:pt x="1681797" y="6600"/>
                  </a:lnTo>
                  <a:lnTo>
                    <a:pt x="1649105" y="0"/>
                  </a:lnTo>
                  <a:lnTo>
                    <a:pt x="83992" y="0"/>
                  </a:lnTo>
                  <a:lnTo>
                    <a:pt x="51299" y="6600"/>
                  </a:lnTo>
                  <a:lnTo>
                    <a:pt x="24601" y="24601"/>
                  </a:lnTo>
                  <a:lnTo>
                    <a:pt x="6600" y="51299"/>
                  </a:lnTo>
                  <a:lnTo>
                    <a:pt x="0" y="83992"/>
                  </a:lnTo>
                  <a:lnTo>
                    <a:pt x="0" y="383727"/>
                  </a:lnTo>
                  <a:lnTo>
                    <a:pt x="6600" y="416420"/>
                  </a:lnTo>
                  <a:lnTo>
                    <a:pt x="24601" y="443118"/>
                  </a:lnTo>
                  <a:lnTo>
                    <a:pt x="51299" y="461119"/>
                  </a:lnTo>
                  <a:lnTo>
                    <a:pt x="83992" y="4677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641440" y="9085618"/>
              <a:ext cx="238519" cy="23852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6210855" y="7901130"/>
              <a:ext cx="1022985" cy="1285875"/>
            </a:xfrm>
            <a:custGeom>
              <a:avLst/>
              <a:gdLst/>
              <a:ahLst/>
              <a:cxnLst/>
              <a:rect l="l" t="t" r="r" b="b"/>
              <a:pathLst>
                <a:path w="1022984" h="1285875">
                  <a:moveTo>
                    <a:pt x="217454" y="1285589"/>
                  </a:moveTo>
                  <a:lnTo>
                    <a:pt x="825098" y="1285589"/>
                  </a:lnTo>
                  <a:lnTo>
                    <a:pt x="825098" y="1026013"/>
                  </a:lnTo>
                  <a:lnTo>
                    <a:pt x="829432" y="979166"/>
                  </a:lnTo>
                  <a:lnTo>
                    <a:pt x="842151" y="934281"/>
                  </a:lnTo>
                  <a:lnTo>
                    <a:pt x="862835" y="892469"/>
                  </a:lnTo>
                  <a:lnTo>
                    <a:pt x="891062" y="854841"/>
                  </a:lnTo>
                  <a:lnTo>
                    <a:pt x="921867" y="817437"/>
                  </a:lnTo>
                  <a:lnTo>
                    <a:pt x="949076" y="777192"/>
                  </a:lnTo>
                  <a:lnTo>
                    <a:pt x="972440" y="734349"/>
                  </a:lnTo>
                  <a:lnTo>
                    <a:pt x="991713" y="689156"/>
                  </a:lnTo>
                  <a:lnTo>
                    <a:pt x="1006646" y="641857"/>
                  </a:lnTo>
                  <a:lnTo>
                    <a:pt x="1016992" y="592697"/>
                  </a:lnTo>
                  <a:lnTo>
                    <a:pt x="1022502" y="541922"/>
                  </a:lnTo>
                  <a:lnTo>
                    <a:pt x="1022930" y="489777"/>
                  </a:lnTo>
                  <a:lnTo>
                    <a:pt x="1018782" y="442818"/>
                  </a:lnTo>
                  <a:lnTo>
                    <a:pt x="1010437" y="397150"/>
                  </a:lnTo>
                  <a:lnTo>
                    <a:pt x="998096" y="352968"/>
                  </a:lnTo>
                  <a:lnTo>
                    <a:pt x="981962" y="310468"/>
                  </a:lnTo>
                  <a:lnTo>
                    <a:pt x="962236" y="269845"/>
                  </a:lnTo>
                  <a:lnTo>
                    <a:pt x="939121" y="231295"/>
                  </a:lnTo>
                  <a:lnTo>
                    <a:pt x="912819" y="195014"/>
                  </a:lnTo>
                  <a:lnTo>
                    <a:pt x="883532" y="161197"/>
                  </a:lnTo>
                  <a:lnTo>
                    <a:pt x="851462" y="130039"/>
                  </a:lnTo>
                  <a:lnTo>
                    <a:pt x="816810" y="101737"/>
                  </a:lnTo>
                  <a:lnTo>
                    <a:pt x="779780" y="76486"/>
                  </a:lnTo>
                  <a:lnTo>
                    <a:pt x="740573" y="54481"/>
                  </a:lnTo>
                  <a:lnTo>
                    <a:pt x="699391" y="35918"/>
                  </a:lnTo>
                  <a:lnTo>
                    <a:pt x="656437" y="20993"/>
                  </a:lnTo>
                  <a:lnTo>
                    <a:pt x="611912" y="9901"/>
                  </a:lnTo>
                  <a:lnTo>
                    <a:pt x="566019" y="2838"/>
                  </a:lnTo>
                  <a:lnTo>
                    <a:pt x="518960" y="0"/>
                  </a:lnTo>
                  <a:lnTo>
                    <a:pt x="471826" y="1479"/>
                  </a:lnTo>
                  <a:lnTo>
                    <a:pt x="425857" y="7117"/>
                  </a:lnTo>
                  <a:lnTo>
                    <a:pt x="381238" y="16727"/>
                  </a:lnTo>
                  <a:lnTo>
                    <a:pt x="338155" y="30126"/>
                  </a:lnTo>
                  <a:lnTo>
                    <a:pt x="296792" y="47127"/>
                  </a:lnTo>
                  <a:lnTo>
                    <a:pt x="257336" y="67544"/>
                  </a:lnTo>
                  <a:lnTo>
                    <a:pt x="219971" y="91194"/>
                  </a:lnTo>
                  <a:lnTo>
                    <a:pt x="184883" y="117890"/>
                  </a:lnTo>
                  <a:lnTo>
                    <a:pt x="152257" y="147448"/>
                  </a:lnTo>
                  <a:lnTo>
                    <a:pt x="122279" y="179681"/>
                  </a:lnTo>
                  <a:lnTo>
                    <a:pt x="95133" y="214405"/>
                  </a:lnTo>
                  <a:lnTo>
                    <a:pt x="71006" y="251434"/>
                  </a:lnTo>
                  <a:lnTo>
                    <a:pt x="50082" y="290583"/>
                  </a:lnTo>
                  <a:lnTo>
                    <a:pt x="32546" y="331666"/>
                  </a:lnTo>
                  <a:lnTo>
                    <a:pt x="18585" y="374499"/>
                  </a:lnTo>
                  <a:lnTo>
                    <a:pt x="8383" y="418896"/>
                  </a:lnTo>
                  <a:lnTo>
                    <a:pt x="2126" y="464672"/>
                  </a:lnTo>
                  <a:lnTo>
                    <a:pt x="0" y="511642"/>
                  </a:lnTo>
                  <a:lnTo>
                    <a:pt x="2409" y="561588"/>
                  </a:lnTo>
                  <a:lnTo>
                    <a:pt x="9487" y="610164"/>
                  </a:lnTo>
                  <a:lnTo>
                    <a:pt x="21009" y="657148"/>
                  </a:lnTo>
                  <a:lnTo>
                    <a:pt x="36751" y="702318"/>
                  </a:lnTo>
                  <a:lnTo>
                    <a:pt x="56487" y="745452"/>
                  </a:lnTo>
                  <a:lnTo>
                    <a:pt x="79993" y="786328"/>
                  </a:lnTo>
                  <a:lnTo>
                    <a:pt x="107044" y="824724"/>
                  </a:lnTo>
                  <a:lnTo>
                    <a:pt x="137415" y="860418"/>
                  </a:lnTo>
                  <a:lnTo>
                    <a:pt x="165732" y="895961"/>
                  </a:lnTo>
                  <a:lnTo>
                    <a:pt x="188081" y="935118"/>
                  </a:lnTo>
                  <a:lnTo>
                    <a:pt x="204275" y="977121"/>
                  </a:lnTo>
                  <a:lnTo>
                    <a:pt x="214128" y="1021200"/>
                  </a:lnTo>
                  <a:lnTo>
                    <a:pt x="217454" y="1066586"/>
                  </a:lnTo>
                  <a:lnTo>
                    <a:pt x="217454" y="1285589"/>
                  </a:lnTo>
                  <a:close/>
                </a:path>
              </a:pathLst>
            </a:custGeom>
            <a:solidFill>
              <a:srgbClr val="F1BE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6500805" y="7901177"/>
              <a:ext cx="733425" cy="1285875"/>
            </a:xfrm>
            <a:custGeom>
              <a:avLst/>
              <a:gdLst/>
              <a:ahLst/>
              <a:cxnLst/>
              <a:rect l="l" t="t" r="r" b="b"/>
              <a:pathLst>
                <a:path w="733425" h="1285875">
                  <a:moveTo>
                    <a:pt x="408774" y="614070"/>
                  </a:moveTo>
                  <a:lnTo>
                    <a:pt x="403364" y="567258"/>
                  </a:lnTo>
                  <a:lnTo>
                    <a:pt x="387972" y="524256"/>
                  </a:lnTo>
                  <a:lnTo>
                    <a:pt x="363816" y="486295"/>
                  </a:lnTo>
                  <a:lnTo>
                    <a:pt x="332143" y="454634"/>
                  </a:lnTo>
                  <a:lnTo>
                    <a:pt x="331304" y="454101"/>
                  </a:lnTo>
                  <a:lnTo>
                    <a:pt x="331304" y="614070"/>
                  </a:lnTo>
                  <a:lnTo>
                    <a:pt x="321322" y="663422"/>
                  </a:lnTo>
                  <a:lnTo>
                    <a:pt x="294093" y="703770"/>
                  </a:lnTo>
                  <a:lnTo>
                    <a:pt x="253746" y="730999"/>
                  </a:lnTo>
                  <a:lnTo>
                    <a:pt x="243103" y="733158"/>
                  </a:lnTo>
                  <a:lnTo>
                    <a:pt x="243103" y="614070"/>
                  </a:lnTo>
                  <a:lnTo>
                    <a:pt x="240068" y="598982"/>
                  </a:lnTo>
                  <a:lnTo>
                    <a:pt x="231762" y="586676"/>
                  </a:lnTo>
                  <a:lnTo>
                    <a:pt x="219456" y="578383"/>
                  </a:lnTo>
                  <a:lnTo>
                    <a:pt x="204381" y="575335"/>
                  </a:lnTo>
                  <a:lnTo>
                    <a:pt x="189306" y="578383"/>
                  </a:lnTo>
                  <a:lnTo>
                    <a:pt x="176999" y="586676"/>
                  </a:lnTo>
                  <a:lnTo>
                    <a:pt x="168694" y="598982"/>
                  </a:lnTo>
                  <a:lnTo>
                    <a:pt x="165658" y="614070"/>
                  </a:lnTo>
                  <a:lnTo>
                    <a:pt x="165658" y="733158"/>
                  </a:lnTo>
                  <a:lnTo>
                    <a:pt x="155016" y="730999"/>
                  </a:lnTo>
                  <a:lnTo>
                    <a:pt x="114668" y="703770"/>
                  </a:lnTo>
                  <a:lnTo>
                    <a:pt x="87439" y="663422"/>
                  </a:lnTo>
                  <a:lnTo>
                    <a:pt x="77457" y="614070"/>
                  </a:lnTo>
                  <a:lnTo>
                    <a:pt x="87439" y="564705"/>
                  </a:lnTo>
                  <a:lnTo>
                    <a:pt x="114668" y="524357"/>
                  </a:lnTo>
                  <a:lnTo>
                    <a:pt x="155016" y="497128"/>
                  </a:lnTo>
                  <a:lnTo>
                    <a:pt x="204381" y="487133"/>
                  </a:lnTo>
                  <a:lnTo>
                    <a:pt x="253746" y="497128"/>
                  </a:lnTo>
                  <a:lnTo>
                    <a:pt x="294093" y="524357"/>
                  </a:lnTo>
                  <a:lnTo>
                    <a:pt x="321322" y="564705"/>
                  </a:lnTo>
                  <a:lnTo>
                    <a:pt x="331304" y="614070"/>
                  </a:lnTo>
                  <a:lnTo>
                    <a:pt x="331304" y="454101"/>
                  </a:lnTo>
                  <a:lnTo>
                    <a:pt x="294195" y="430479"/>
                  </a:lnTo>
                  <a:lnTo>
                    <a:pt x="251193" y="415074"/>
                  </a:lnTo>
                  <a:lnTo>
                    <a:pt x="204381" y="409663"/>
                  </a:lnTo>
                  <a:lnTo>
                    <a:pt x="157581" y="415074"/>
                  </a:lnTo>
                  <a:lnTo>
                    <a:pt x="114579" y="430479"/>
                  </a:lnTo>
                  <a:lnTo>
                    <a:pt x="76631" y="454634"/>
                  </a:lnTo>
                  <a:lnTo>
                    <a:pt x="44958" y="486295"/>
                  </a:lnTo>
                  <a:lnTo>
                    <a:pt x="20802" y="524256"/>
                  </a:lnTo>
                  <a:lnTo>
                    <a:pt x="5410" y="567258"/>
                  </a:lnTo>
                  <a:lnTo>
                    <a:pt x="0" y="614070"/>
                  </a:lnTo>
                  <a:lnTo>
                    <a:pt x="5410" y="660869"/>
                  </a:lnTo>
                  <a:lnTo>
                    <a:pt x="20802" y="703872"/>
                  </a:lnTo>
                  <a:lnTo>
                    <a:pt x="44424" y="740994"/>
                  </a:lnTo>
                  <a:lnTo>
                    <a:pt x="76619" y="773493"/>
                  </a:lnTo>
                  <a:lnTo>
                    <a:pt x="114579" y="797648"/>
                  </a:lnTo>
                  <a:lnTo>
                    <a:pt x="157568" y="813041"/>
                  </a:lnTo>
                  <a:lnTo>
                    <a:pt x="165658" y="813981"/>
                  </a:lnTo>
                  <a:lnTo>
                    <a:pt x="165658" y="1026604"/>
                  </a:lnTo>
                  <a:lnTo>
                    <a:pt x="168694" y="1041679"/>
                  </a:lnTo>
                  <a:lnTo>
                    <a:pt x="176987" y="1053998"/>
                  </a:lnTo>
                  <a:lnTo>
                    <a:pt x="189306" y="1062291"/>
                  </a:lnTo>
                  <a:lnTo>
                    <a:pt x="204381" y="1065339"/>
                  </a:lnTo>
                  <a:lnTo>
                    <a:pt x="219456" y="1062291"/>
                  </a:lnTo>
                  <a:lnTo>
                    <a:pt x="231762" y="1053998"/>
                  </a:lnTo>
                  <a:lnTo>
                    <a:pt x="240068" y="1041679"/>
                  </a:lnTo>
                  <a:lnTo>
                    <a:pt x="243103" y="1026604"/>
                  </a:lnTo>
                  <a:lnTo>
                    <a:pt x="243103" y="813981"/>
                  </a:lnTo>
                  <a:lnTo>
                    <a:pt x="251193" y="813041"/>
                  </a:lnTo>
                  <a:lnTo>
                    <a:pt x="294195" y="797636"/>
                  </a:lnTo>
                  <a:lnTo>
                    <a:pt x="332143" y="773493"/>
                  </a:lnTo>
                  <a:lnTo>
                    <a:pt x="363816" y="741819"/>
                  </a:lnTo>
                  <a:lnTo>
                    <a:pt x="387972" y="703872"/>
                  </a:lnTo>
                  <a:lnTo>
                    <a:pt x="403364" y="660869"/>
                  </a:lnTo>
                  <a:lnTo>
                    <a:pt x="408774" y="614070"/>
                  </a:lnTo>
                  <a:close/>
                </a:path>
                <a:path w="733425" h="1285875">
                  <a:moveTo>
                    <a:pt x="733221" y="526884"/>
                  </a:moveTo>
                  <a:lnTo>
                    <a:pt x="731939" y="471843"/>
                  </a:lnTo>
                  <a:lnTo>
                    <a:pt x="726249" y="425399"/>
                  </a:lnTo>
                  <a:lnTo>
                    <a:pt x="716432" y="380301"/>
                  </a:lnTo>
                  <a:lnTo>
                    <a:pt x="702691" y="336740"/>
                  </a:lnTo>
                  <a:lnTo>
                    <a:pt x="685215" y="294906"/>
                  </a:lnTo>
                  <a:lnTo>
                    <a:pt x="664222" y="255016"/>
                  </a:lnTo>
                  <a:lnTo>
                    <a:pt x="639902" y="217258"/>
                  </a:lnTo>
                  <a:lnTo>
                    <a:pt x="612457" y="181838"/>
                  </a:lnTo>
                  <a:lnTo>
                    <a:pt x="582091" y="148958"/>
                  </a:lnTo>
                  <a:lnTo>
                    <a:pt x="549008" y="118808"/>
                  </a:lnTo>
                  <a:lnTo>
                    <a:pt x="513410" y="91592"/>
                  </a:lnTo>
                  <a:lnTo>
                    <a:pt x="475500" y="67513"/>
                  </a:lnTo>
                  <a:lnTo>
                    <a:pt x="435470" y="46774"/>
                  </a:lnTo>
                  <a:lnTo>
                    <a:pt x="393534" y="29565"/>
                  </a:lnTo>
                  <a:lnTo>
                    <a:pt x="349885" y="16103"/>
                  </a:lnTo>
                  <a:lnTo>
                    <a:pt x="304711" y="6565"/>
                  </a:lnTo>
                  <a:lnTo>
                    <a:pt x="258241" y="1168"/>
                  </a:lnTo>
                  <a:lnTo>
                    <a:pt x="231101" y="0"/>
                  </a:lnTo>
                  <a:lnTo>
                    <a:pt x="204266" y="228"/>
                  </a:lnTo>
                  <a:lnTo>
                    <a:pt x="177774" y="1816"/>
                  </a:lnTo>
                  <a:lnTo>
                    <a:pt x="151663" y="4724"/>
                  </a:lnTo>
                  <a:lnTo>
                    <a:pt x="198081" y="13296"/>
                  </a:lnTo>
                  <a:lnTo>
                    <a:pt x="242976" y="26009"/>
                  </a:lnTo>
                  <a:lnTo>
                    <a:pt x="286156" y="42646"/>
                  </a:lnTo>
                  <a:lnTo>
                    <a:pt x="327393" y="63004"/>
                  </a:lnTo>
                  <a:lnTo>
                    <a:pt x="366471" y="86868"/>
                  </a:lnTo>
                  <a:lnTo>
                    <a:pt x="403186" y="114020"/>
                  </a:lnTo>
                  <a:lnTo>
                    <a:pt x="437337" y="144259"/>
                  </a:lnTo>
                  <a:lnTo>
                    <a:pt x="468680" y="177368"/>
                  </a:lnTo>
                  <a:lnTo>
                    <a:pt x="497027" y="213144"/>
                  </a:lnTo>
                  <a:lnTo>
                    <a:pt x="522147" y="251371"/>
                  </a:lnTo>
                  <a:lnTo>
                    <a:pt x="543852" y="291833"/>
                  </a:lnTo>
                  <a:lnTo>
                    <a:pt x="561898" y="334314"/>
                  </a:lnTo>
                  <a:lnTo>
                    <a:pt x="576084" y="378625"/>
                  </a:lnTo>
                  <a:lnTo>
                    <a:pt x="586206" y="424535"/>
                  </a:lnTo>
                  <a:lnTo>
                    <a:pt x="592048" y="471843"/>
                  </a:lnTo>
                  <a:lnTo>
                    <a:pt x="593331" y="526884"/>
                  </a:lnTo>
                  <a:lnTo>
                    <a:pt x="588949" y="580504"/>
                  </a:lnTo>
                  <a:lnTo>
                    <a:pt x="579196" y="632409"/>
                  </a:lnTo>
                  <a:lnTo>
                    <a:pt x="564349" y="682320"/>
                  </a:lnTo>
                  <a:lnTo>
                    <a:pt x="544690" y="729970"/>
                  </a:lnTo>
                  <a:lnTo>
                    <a:pt x="520509" y="775055"/>
                  </a:lnTo>
                  <a:lnTo>
                    <a:pt x="492099" y="817308"/>
                  </a:lnTo>
                  <a:lnTo>
                    <a:pt x="459740" y="856437"/>
                  </a:lnTo>
                  <a:lnTo>
                    <a:pt x="431711" y="894016"/>
                  </a:lnTo>
                  <a:lnTo>
                    <a:pt x="411543" y="936002"/>
                  </a:lnTo>
                  <a:lnTo>
                    <a:pt x="399364" y="981087"/>
                  </a:lnTo>
                  <a:lnTo>
                    <a:pt x="395274" y="1027963"/>
                  </a:lnTo>
                  <a:lnTo>
                    <a:pt x="395274" y="1285532"/>
                  </a:lnTo>
                  <a:lnTo>
                    <a:pt x="535178" y="1285532"/>
                  </a:lnTo>
                  <a:lnTo>
                    <a:pt x="535178" y="1027963"/>
                  </a:lnTo>
                  <a:lnTo>
                    <a:pt x="539254" y="981087"/>
                  </a:lnTo>
                  <a:lnTo>
                    <a:pt x="551446" y="936002"/>
                  </a:lnTo>
                  <a:lnTo>
                    <a:pt x="571601" y="894016"/>
                  </a:lnTo>
                  <a:lnTo>
                    <a:pt x="599630" y="856437"/>
                  </a:lnTo>
                  <a:lnTo>
                    <a:pt x="631990" y="817308"/>
                  </a:lnTo>
                  <a:lnTo>
                    <a:pt x="660400" y="775068"/>
                  </a:lnTo>
                  <a:lnTo>
                    <a:pt x="684580" y="729970"/>
                  </a:lnTo>
                  <a:lnTo>
                    <a:pt x="704240" y="682332"/>
                  </a:lnTo>
                  <a:lnTo>
                    <a:pt x="719086" y="632409"/>
                  </a:lnTo>
                  <a:lnTo>
                    <a:pt x="728840" y="580504"/>
                  </a:lnTo>
                  <a:lnTo>
                    <a:pt x="733221" y="526884"/>
                  </a:lnTo>
                  <a:close/>
                </a:path>
              </a:pathLst>
            </a:custGeom>
            <a:solidFill>
              <a:srgbClr val="F186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6539523" y="9204292"/>
              <a:ext cx="391795" cy="193675"/>
            </a:xfrm>
            <a:custGeom>
              <a:avLst/>
              <a:gdLst/>
              <a:ahLst/>
              <a:cxnLst/>
              <a:rect l="l" t="t" r="r" b="b"/>
              <a:pathLst>
                <a:path w="391794" h="193675">
                  <a:moveTo>
                    <a:pt x="88064" y="193184"/>
                  </a:moveTo>
                  <a:lnTo>
                    <a:pt x="303571" y="193184"/>
                  </a:lnTo>
                  <a:lnTo>
                    <a:pt x="337846" y="186264"/>
                  </a:lnTo>
                  <a:lnTo>
                    <a:pt x="365839" y="167393"/>
                  </a:lnTo>
                  <a:lnTo>
                    <a:pt x="384714" y="139401"/>
                  </a:lnTo>
                  <a:lnTo>
                    <a:pt x="391635" y="105119"/>
                  </a:lnTo>
                  <a:lnTo>
                    <a:pt x="391635" y="88064"/>
                  </a:lnTo>
                  <a:lnTo>
                    <a:pt x="384716" y="53789"/>
                  </a:lnTo>
                  <a:lnTo>
                    <a:pt x="365844" y="25796"/>
                  </a:lnTo>
                  <a:lnTo>
                    <a:pt x="337852" y="6921"/>
                  </a:lnTo>
                  <a:lnTo>
                    <a:pt x="303571" y="0"/>
                  </a:lnTo>
                  <a:lnTo>
                    <a:pt x="88064" y="0"/>
                  </a:lnTo>
                  <a:lnTo>
                    <a:pt x="53789" y="6919"/>
                  </a:lnTo>
                  <a:lnTo>
                    <a:pt x="25796" y="25791"/>
                  </a:lnTo>
                  <a:lnTo>
                    <a:pt x="6921" y="53783"/>
                  </a:lnTo>
                  <a:lnTo>
                    <a:pt x="0" y="88064"/>
                  </a:lnTo>
                  <a:lnTo>
                    <a:pt x="0" y="105119"/>
                  </a:lnTo>
                  <a:lnTo>
                    <a:pt x="6927" y="139401"/>
                  </a:lnTo>
                  <a:lnTo>
                    <a:pt x="25802" y="167393"/>
                  </a:lnTo>
                  <a:lnTo>
                    <a:pt x="53791" y="186264"/>
                  </a:lnTo>
                  <a:lnTo>
                    <a:pt x="88064" y="193184"/>
                  </a:lnTo>
                  <a:close/>
                </a:path>
              </a:pathLst>
            </a:custGeom>
            <a:solidFill>
              <a:srgbClr val="374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6415164" y="8926465"/>
              <a:ext cx="645795" cy="365760"/>
            </a:xfrm>
            <a:custGeom>
              <a:avLst/>
              <a:gdLst/>
              <a:ahLst/>
              <a:cxnLst/>
              <a:rect l="l" t="t" r="r" b="b"/>
              <a:pathLst>
                <a:path w="645794" h="365759">
                  <a:moveTo>
                    <a:pt x="0" y="365167"/>
                  </a:moveTo>
                  <a:lnTo>
                    <a:pt x="645664" y="365167"/>
                  </a:lnTo>
                  <a:lnTo>
                    <a:pt x="645664" y="0"/>
                  </a:lnTo>
                  <a:lnTo>
                    <a:pt x="0" y="0"/>
                  </a:lnTo>
                  <a:lnTo>
                    <a:pt x="0" y="365167"/>
                  </a:lnTo>
                  <a:close/>
                </a:path>
              </a:pathLst>
            </a:custGeom>
            <a:solidFill>
              <a:srgbClr val="2536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6362235" y="8966174"/>
              <a:ext cx="746760" cy="299085"/>
            </a:xfrm>
            <a:custGeom>
              <a:avLst/>
              <a:gdLst/>
              <a:ahLst/>
              <a:cxnLst/>
              <a:rect l="l" t="t" r="r" b="b"/>
              <a:pathLst>
                <a:path w="746759" h="299084">
                  <a:moveTo>
                    <a:pt x="746213" y="258699"/>
                  </a:moveTo>
                  <a:lnTo>
                    <a:pt x="743559" y="245567"/>
                  </a:lnTo>
                  <a:lnTo>
                    <a:pt x="736320" y="234823"/>
                  </a:lnTo>
                  <a:lnTo>
                    <a:pt x="725589" y="227584"/>
                  </a:lnTo>
                  <a:lnTo>
                    <a:pt x="712444" y="224929"/>
                  </a:lnTo>
                  <a:lnTo>
                    <a:pt x="33769" y="224929"/>
                  </a:lnTo>
                  <a:lnTo>
                    <a:pt x="20624" y="227584"/>
                  </a:lnTo>
                  <a:lnTo>
                    <a:pt x="9893" y="234823"/>
                  </a:lnTo>
                  <a:lnTo>
                    <a:pt x="2654" y="245567"/>
                  </a:lnTo>
                  <a:lnTo>
                    <a:pt x="0" y="258699"/>
                  </a:lnTo>
                  <a:lnTo>
                    <a:pt x="0" y="265239"/>
                  </a:lnTo>
                  <a:lnTo>
                    <a:pt x="2654" y="278384"/>
                  </a:lnTo>
                  <a:lnTo>
                    <a:pt x="9893" y="289115"/>
                  </a:lnTo>
                  <a:lnTo>
                    <a:pt x="20624" y="296354"/>
                  </a:lnTo>
                  <a:lnTo>
                    <a:pt x="33769" y="299008"/>
                  </a:lnTo>
                  <a:lnTo>
                    <a:pt x="712444" y="299008"/>
                  </a:lnTo>
                  <a:lnTo>
                    <a:pt x="725589" y="296354"/>
                  </a:lnTo>
                  <a:lnTo>
                    <a:pt x="736320" y="289115"/>
                  </a:lnTo>
                  <a:lnTo>
                    <a:pt x="743559" y="278384"/>
                  </a:lnTo>
                  <a:lnTo>
                    <a:pt x="746213" y="265239"/>
                  </a:lnTo>
                  <a:lnTo>
                    <a:pt x="746213" y="258699"/>
                  </a:lnTo>
                  <a:close/>
                </a:path>
                <a:path w="746759" h="299084">
                  <a:moveTo>
                    <a:pt x="746213" y="146240"/>
                  </a:moveTo>
                  <a:lnTo>
                    <a:pt x="743559" y="133096"/>
                  </a:lnTo>
                  <a:lnTo>
                    <a:pt x="736320" y="122364"/>
                  </a:lnTo>
                  <a:lnTo>
                    <a:pt x="725589" y="115125"/>
                  </a:lnTo>
                  <a:lnTo>
                    <a:pt x="712444" y="112471"/>
                  </a:lnTo>
                  <a:lnTo>
                    <a:pt x="33769" y="112471"/>
                  </a:lnTo>
                  <a:lnTo>
                    <a:pt x="20624" y="115125"/>
                  </a:lnTo>
                  <a:lnTo>
                    <a:pt x="9893" y="122364"/>
                  </a:lnTo>
                  <a:lnTo>
                    <a:pt x="2654" y="133096"/>
                  </a:lnTo>
                  <a:lnTo>
                    <a:pt x="0" y="146240"/>
                  </a:lnTo>
                  <a:lnTo>
                    <a:pt x="0" y="152768"/>
                  </a:lnTo>
                  <a:lnTo>
                    <a:pt x="2654" y="165912"/>
                  </a:lnTo>
                  <a:lnTo>
                    <a:pt x="9893" y="176657"/>
                  </a:lnTo>
                  <a:lnTo>
                    <a:pt x="20624" y="183896"/>
                  </a:lnTo>
                  <a:lnTo>
                    <a:pt x="33769" y="186550"/>
                  </a:lnTo>
                  <a:lnTo>
                    <a:pt x="712444" y="186550"/>
                  </a:lnTo>
                  <a:lnTo>
                    <a:pt x="725589" y="183896"/>
                  </a:lnTo>
                  <a:lnTo>
                    <a:pt x="736320" y="176657"/>
                  </a:lnTo>
                  <a:lnTo>
                    <a:pt x="743559" y="165912"/>
                  </a:lnTo>
                  <a:lnTo>
                    <a:pt x="746213" y="152768"/>
                  </a:lnTo>
                  <a:lnTo>
                    <a:pt x="746213" y="146240"/>
                  </a:lnTo>
                  <a:close/>
                </a:path>
                <a:path w="746759" h="299084">
                  <a:moveTo>
                    <a:pt x="746213" y="33769"/>
                  </a:moveTo>
                  <a:lnTo>
                    <a:pt x="743559" y="20624"/>
                  </a:lnTo>
                  <a:lnTo>
                    <a:pt x="736320" y="9893"/>
                  </a:lnTo>
                  <a:lnTo>
                    <a:pt x="725589" y="2654"/>
                  </a:lnTo>
                  <a:lnTo>
                    <a:pt x="712444" y="0"/>
                  </a:lnTo>
                  <a:lnTo>
                    <a:pt x="33769" y="0"/>
                  </a:lnTo>
                  <a:lnTo>
                    <a:pt x="20624" y="2654"/>
                  </a:lnTo>
                  <a:lnTo>
                    <a:pt x="9893" y="9893"/>
                  </a:lnTo>
                  <a:lnTo>
                    <a:pt x="2654" y="20624"/>
                  </a:lnTo>
                  <a:lnTo>
                    <a:pt x="0" y="33769"/>
                  </a:lnTo>
                  <a:lnTo>
                    <a:pt x="0" y="40309"/>
                  </a:lnTo>
                  <a:lnTo>
                    <a:pt x="2654" y="53454"/>
                  </a:lnTo>
                  <a:lnTo>
                    <a:pt x="9893" y="64185"/>
                  </a:lnTo>
                  <a:lnTo>
                    <a:pt x="20624" y="71424"/>
                  </a:lnTo>
                  <a:lnTo>
                    <a:pt x="33769" y="74079"/>
                  </a:lnTo>
                  <a:lnTo>
                    <a:pt x="712444" y="74079"/>
                  </a:lnTo>
                  <a:lnTo>
                    <a:pt x="725589" y="71424"/>
                  </a:lnTo>
                  <a:lnTo>
                    <a:pt x="736320" y="64185"/>
                  </a:lnTo>
                  <a:lnTo>
                    <a:pt x="743559" y="53454"/>
                  </a:lnTo>
                  <a:lnTo>
                    <a:pt x="746213" y="40309"/>
                  </a:lnTo>
                  <a:lnTo>
                    <a:pt x="746213" y="33769"/>
                  </a:lnTo>
                  <a:close/>
                </a:path>
              </a:pathLst>
            </a:custGeom>
            <a:solidFill>
              <a:srgbClr val="374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5959305" y="7596865"/>
              <a:ext cx="746125" cy="565785"/>
            </a:xfrm>
            <a:custGeom>
              <a:avLst/>
              <a:gdLst/>
              <a:ahLst/>
              <a:cxnLst/>
              <a:rect l="l" t="t" r="r" b="b"/>
              <a:pathLst>
                <a:path w="746125" h="565784">
                  <a:moveTo>
                    <a:pt x="745886" y="219180"/>
                  </a:moveTo>
                  <a:lnTo>
                    <a:pt x="745886" y="0"/>
                  </a:lnTo>
                </a:path>
                <a:path w="746125" h="565784">
                  <a:moveTo>
                    <a:pt x="503276" y="252007"/>
                  </a:moveTo>
                  <a:lnTo>
                    <a:pt x="414164" y="51755"/>
                  </a:lnTo>
                </a:path>
                <a:path w="746125" h="565784">
                  <a:moveTo>
                    <a:pt x="316849" y="401771"/>
                  </a:moveTo>
                  <a:lnTo>
                    <a:pt x="156831" y="252007"/>
                  </a:lnTo>
                </a:path>
                <a:path w="746125" h="565784">
                  <a:moveTo>
                    <a:pt x="210667" y="565345"/>
                  </a:moveTo>
                  <a:lnTo>
                    <a:pt x="0" y="504885"/>
                  </a:lnTo>
                </a:path>
              </a:pathLst>
            </a:custGeom>
            <a:ln w="88521">
              <a:solidFill>
                <a:srgbClr val="F1B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897355" y="8388311"/>
              <a:ext cx="219075" cy="13335"/>
            </a:xfrm>
            <a:custGeom>
              <a:avLst/>
              <a:gdLst/>
              <a:ahLst/>
              <a:cxnLst/>
              <a:rect l="l" t="t" r="r" b="b"/>
              <a:pathLst>
                <a:path w="219075" h="13334">
                  <a:moveTo>
                    <a:pt x="-44260" y="6513"/>
                  </a:moveTo>
                  <a:lnTo>
                    <a:pt x="263043" y="6513"/>
                  </a:lnTo>
                </a:path>
              </a:pathLst>
            </a:custGeom>
            <a:ln w="101549">
              <a:solidFill>
                <a:srgbClr val="F1B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941468" y="7625340"/>
              <a:ext cx="1557020" cy="1069340"/>
            </a:xfrm>
            <a:custGeom>
              <a:avLst/>
              <a:gdLst/>
              <a:ahLst/>
              <a:cxnLst/>
              <a:rect l="l" t="t" r="r" b="b"/>
              <a:pathLst>
                <a:path w="1557019" h="1069340">
                  <a:moveTo>
                    <a:pt x="207274" y="997952"/>
                  </a:moveTo>
                  <a:lnTo>
                    <a:pt x="0" y="1069183"/>
                  </a:lnTo>
                </a:path>
                <a:path w="1557019" h="1069340">
                  <a:moveTo>
                    <a:pt x="1053190" y="200251"/>
                  </a:moveTo>
                  <a:lnTo>
                    <a:pt x="1142302" y="0"/>
                  </a:lnTo>
                </a:path>
                <a:path w="1557019" h="1069340">
                  <a:moveTo>
                    <a:pt x="1239617" y="350015"/>
                  </a:moveTo>
                  <a:lnTo>
                    <a:pt x="1399635" y="200251"/>
                  </a:lnTo>
                </a:path>
                <a:path w="1557019" h="1069340">
                  <a:moveTo>
                    <a:pt x="1345799" y="513589"/>
                  </a:moveTo>
                  <a:lnTo>
                    <a:pt x="1556467" y="453129"/>
                  </a:lnTo>
                </a:path>
              </a:pathLst>
            </a:custGeom>
            <a:ln w="88521">
              <a:solidFill>
                <a:srgbClr val="F1B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341104" y="8365029"/>
              <a:ext cx="219075" cy="13335"/>
            </a:xfrm>
            <a:custGeom>
              <a:avLst/>
              <a:gdLst/>
              <a:ahLst/>
              <a:cxnLst/>
              <a:rect l="l" t="t" r="r" b="b"/>
              <a:pathLst>
                <a:path w="219075" h="13334">
                  <a:moveTo>
                    <a:pt x="-44260" y="6513"/>
                  </a:moveTo>
                  <a:lnTo>
                    <a:pt x="263043" y="6513"/>
                  </a:lnTo>
                </a:path>
              </a:pathLst>
            </a:custGeom>
            <a:ln w="101549">
              <a:solidFill>
                <a:srgbClr val="F1B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7308498" y="8599996"/>
              <a:ext cx="207645" cy="71755"/>
            </a:xfrm>
            <a:custGeom>
              <a:avLst/>
              <a:gdLst/>
              <a:ahLst/>
              <a:cxnLst/>
              <a:rect l="l" t="t" r="r" b="b"/>
              <a:pathLst>
                <a:path w="207644" h="71754">
                  <a:moveTo>
                    <a:pt x="0" y="0"/>
                  </a:moveTo>
                  <a:lnTo>
                    <a:pt x="207274" y="71245"/>
                  </a:lnTo>
                </a:path>
              </a:pathLst>
            </a:custGeom>
            <a:ln w="88521">
              <a:solidFill>
                <a:srgbClr val="F1B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/>
          <p:nvPr/>
        </p:nvSpPr>
        <p:spPr>
          <a:xfrm>
            <a:off x="0" y="11"/>
            <a:ext cx="2564765" cy="2369820"/>
          </a:xfrm>
          <a:custGeom>
            <a:avLst/>
            <a:gdLst/>
            <a:ahLst/>
            <a:cxnLst/>
            <a:rect l="l" t="t" r="r" b="b"/>
            <a:pathLst>
              <a:path w="2564765" h="2369820">
                <a:moveTo>
                  <a:pt x="630351" y="983310"/>
                </a:moveTo>
                <a:lnTo>
                  <a:pt x="628357" y="934034"/>
                </a:lnTo>
                <a:lnTo>
                  <a:pt x="622465" y="885825"/>
                </a:lnTo>
                <a:lnTo>
                  <a:pt x="612838" y="838835"/>
                </a:lnTo>
                <a:lnTo>
                  <a:pt x="599643" y="793254"/>
                </a:lnTo>
                <a:lnTo>
                  <a:pt x="583031" y="749223"/>
                </a:lnTo>
                <a:lnTo>
                  <a:pt x="563143" y="706907"/>
                </a:lnTo>
                <a:lnTo>
                  <a:pt x="540169" y="666483"/>
                </a:lnTo>
                <a:lnTo>
                  <a:pt x="514235" y="628103"/>
                </a:lnTo>
                <a:lnTo>
                  <a:pt x="485508" y="591947"/>
                </a:lnTo>
                <a:lnTo>
                  <a:pt x="454152" y="558152"/>
                </a:lnTo>
                <a:lnTo>
                  <a:pt x="423684" y="529907"/>
                </a:lnTo>
                <a:lnTo>
                  <a:pt x="384149" y="498119"/>
                </a:lnTo>
                <a:lnTo>
                  <a:pt x="345744" y="472198"/>
                </a:lnTo>
                <a:lnTo>
                  <a:pt x="305295" y="449237"/>
                </a:lnTo>
                <a:lnTo>
                  <a:pt x="262966" y="429374"/>
                </a:lnTo>
                <a:lnTo>
                  <a:pt x="218909" y="412762"/>
                </a:lnTo>
                <a:lnTo>
                  <a:pt x="173316" y="399580"/>
                </a:lnTo>
                <a:lnTo>
                  <a:pt x="126326" y="389966"/>
                </a:lnTo>
                <a:lnTo>
                  <a:pt x="78105" y="384073"/>
                </a:lnTo>
                <a:lnTo>
                  <a:pt x="28829" y="382079"/>
                </a:lnTo>
                <a:lnTo>
                  <a:pt x="0" y="383247"/>
                </a:lnTo>
                <a:lnTo>
                  <a:pt x="0" y="531558"/>
                </a:lnTo>
                <a:lnTo>
                  <a:pt x="28689" y="529907"/>
                </a:lnTo>
                <a:lnTo>
                  <a:pt x="81686" y="532955"/>
                </a:lnTo>
                <a:lnTo>
                  <a:pt x="132816" y="541858"/>
                </a:lnTo>
                <a:lnTo>
                  <a:pt x="181762" y="556285"/>
                </a:lnTo>
                <a:lnTo>
                  <a:pt x="228219" y="575906"/>
                </a:lnTo>
                <a:lnTo>
                  <a:pt x="271881" y="600405"/>
                </a:lnTo>
                <a:lnTo>
                  <a:pt x="312432" y="629437"/>
                </a:lnTo>
                <a:lnTo>
                  <a:pt x="349567" y="662660"/>
                </a:lnTo>
                <a:lnTo>
                  <a:pt x="382816" y="699770"/>
                </a:lnTo>
                <a:lnTo>
                  <a:pt x="411873" y="740295"/>
                </a:lnTo>
                <a:lnTo>
                  <a:pt x="436384" y="783920"/>
                </a:lnTo>
                <a:lnTo>
                  <a:pt x="456018" y="830351"/>
                </a:lnTo>
                <a:lnTo>
                  <a:pt x="470458" y="879259"/>
                </a:lnTo>
                <a:lnTo>
                  <a:pt x="479374" y="930351"/>
                </a:lnTo>
                <a:lnTo>
                  <a:pt x="482409" y="983310"/>
                </a:lnTo>
                <a:lnTo>
                  <a:pt x="479361" y="1036269"/>
                </a:lnTo>
                <a:lnTo>
                  <a:pt x="470433" y="1087361"/>
                </a:lnTo>
                <a:lnTo>
                  <a:pt x="455980" y="1136281"/>
                </a:lnTo>
                <a:lnTo>
                  <a:pt x="436321" y="1182712"/>
                </a:lnTo>
                <a:lnTo>
                  <a:pt x="411810" y="1226337"/>
                </a:lnTo>
                <a:lnTo>
                  <a:pt x="382778" y="1266863"/>
                </a:lnTo>
                <a:lnTo>
                  <a:pt x="349567" y="1303959"/>
                </a:lnTo>
                <a:lnTo>
                  <a:pt x="312432" y="1337195"/>
                </a:lnTo>
                <a:lnTo>
                  <a:pt x="271881" y="1366227"/>
                </a:lnTo>
                <a:lnTo>
                  <a:pt x="228219" y="1390713"/>
                </a:lnTo>
                <a:lnTo>
                  <a:pt x="181762" y="1410347"/>
                </a:lnTo>
                <a:lnTo>
                  <a:pt x="132816" y="1424774"/>
                </a:lnTo>
                <a:lnTo>
                  <a:pt x="81686" y="1433677"/>
                </a:lnTo>
                <a:lnTo>
                  <a:pt x="28689" y="1436712"/>
                </a:lnTo>
                <a:lnTo>
                  <a:pt x="0" y="1435061"/>
                </a:lnTo>
                <a:lnTo>
                  <a:pt x="0" y="1583385"/>
                </a:lnTo>
                <a:lnTo>
                  <a:pt x="78003" y="1582547"/>
                </a:lnTo>
                <a:lnTo>
                  <a:pt x="126250" y="1576666"/>
                </a:lnTo>
                <a:lnTo>
                  <a:pt x="173266" y="1567053"/>
                </a:lnTo>
                <a:lnTo>
                  <a:pt x="218884" y="1553870"/>
                </a:lnTo>
                <a:lnTo>
                  <a:pt x="262940" y="1537258"/>
                </a:lnTo>
                <a:lnTo>
                  <a:pt x="305282" y="1517396"/>
                </a:lnTo>
                <a:lnTo>
                  <a:pt x="345744" y="1494421"/>
                </a:lnTo>
                <a:lnTo>
                  <a:pt x="384149" y="1468513"/>
                </a:lnTo>
                <a:lnTo>
                  <a:pt x="420331" y="1439811"/>
                </a:lnTo>
                <a:lnTo>
                  <a:pt x="454152" y="1408480"/>
                </a:lnTo>
                <a:lnTo>
                  <a:pt x="485521" y="1374686"/>
                </a:lnTo>
                <a:lnTo>
                  <a:pt x="514248" y="1338503"/>
                </a:lnTo>
                <a:lnTo>
                  <a:pt x="540194" y="1300111"/>
                </a:lnTo>
                <a:lnTo>
                  <a:pt x="563194" y="1259674"/>
                </a:lnTo>
                <a:lnTo>
                  <a:pt x="583082" y="1217345"/>
                </a:lnTo>
                <a:lnTo>
                  <a:pt x="599706" y="1173314"/>
                </a:lnTo>
                <a:lnTo>
                  <a:pt x="612902" y="1127721"/>
                </a:lnTo>
                <a:lnTo>
                  <a:pt x="622515" y="1080744"/>
                </a:lnTo>
                <a:lnTo>
                  <a:pt x="628383" y="1032560"/>
                </a:lnTo>
                <a:lnTo>
                  <a:pt x="630351" y="983310"/>
                </a:lnTo>
                <a:close/>
              </a:path>
              <a:path w="2564765" h="2369820">
                <a:moveTo>
                  <a:pt x="1994344" y="214147"/>
                </a:moveTo>
                <a:lnTo>
                  <a:pt x="1991258" y="160972"/>
                </a:lnTo>
                <a:lnTo>
                  <a:pt x="1982241" y="109524"/>
                </a:lnTo>
                <a:lnTo>
                  <a:pt x="1967636" y="60172"/>
                </a:lnTo>
                <a:lnTo>
                  <a:pt x="1947811" y="13309"/>
                </a:lnTo>
                <a:lnTo>
                  <a:pt x="1940331" y="0"/>
                </a:lnTo>
                <a:lnTo>
                  <a:pt x="1759458" y="0"/>
                </a:lnTo>
                <a:lnTo>
                  <a:pt x="1786750" y="31813"/>
                </a:lnTo>
                <a:lnTo>
                  <a:pt x="1811870" y="72250"/>
                </a:lnTo>
                <a:lnTo>
                  <a:pt x="1830590" y="116509"/>
                </a:lnTo>
                <a:lnTo>
                  <a:pt x="1842312" y="164007"/>
                </a:lnTo>
                <a:lnTo>
                  <a:pt x="1846402" y="214147"/>
                </a:lnTo>
                <a:lnTo>
                  <a:pt x="1842363" y="264274"/>
                </a:lnTo>
                <a:lnTo>
                  <a:pt x="1830692" y="311734"/>
                </a:lnTo>
                <a:lnTo>
                  <a:pt x="1811985" y="355968"/>
                </a:lnTo>
                <a:lnTo>
                  <a:pt x="1786839" y="396417"/>
                </a:lnTo>
                <a:lnTo>
                  <a:pt x="1755863" y="432485"/>
                </a:lnTo>
                <a:lnTo>
                  <a:pt x="1719757" y="463410"/>
                </a:lnTo>
                <a:lnTo>
                  <a:pt x="1679295" y="488543"/>
                </a:lnTo>
                <a:lnTo>
                  <a:pt x="1635023" y="507250"/>
                </a:lnTo>
                <a:lnTo>
                  <a:pt x="1587525" y="518934"/>
                </a:lnTo>
                <a:lnTo>
                  <a:pt x="1537360" y="522960"/>
                </a:lnTo>
                <a:lnTo>
                  <a:pt x="1487182" y="518934"/>
                </a:lnTo>
                <a:lnTo>
                  <a:pt x="1439646" y="507250"/>
                </a:lnTo>
                <a:lnTo>
                  <a:pt x="1395361" y="488543"/>
                </a:lnTo>
                <a:lnTo>
                  <a:pt x="1354899" y="463410"/>
                </a:lnTo>
                <a:lnTo>
                  <a:pt x="1318856" y="432485"/>
                </a:lnTo>
                <a:lnTo>
                  <a:pt x="1287957" y="396468"/>
                </a:lnTo>
                <a:lnTo>
                  <a:pt x="1262799" y="356031"/>
                </a:lnTo>
                <a:lnTo>
                  <a:pt x="1244053" y="311772"/>
                </a:lnTo>
                <a:lnTo>
                  <a:pt x="1232357" y="264287"/>
                </a:lnTo>
                <a:lnTo>
                  <a:pt x="1228318" y="214147"/>
                </a:lnTo>
                <a:lnTo>
                  <a:pt x="1232344" y="164020"/>
                </a:lnTo>
                <a:lnTo>
                  <a:pt x="1244028" y="116547"/>
                </a:lnTo>
                <a:lnTo>
                  <a:pt x="1262735" y="72313"/>
                </a:lnTo>
                <a:lnTo>
                  <a:pt x="1287868" y="31877"/>
                </a:lnTo>
                <a:lnTo>
                  <a:pt x="1315250" y="0"/>
                </a:lnTo>
                <a:lnTo>
                  <a:pt x="1134389" y="0"/>
                </a:lnTo>
                <a:lnTo>
                  <a:pt x="1107084" y="60172"/>
                </a:lnTo>
                <a:lnTo>
                  <a:pt x="1092479" y="109524"/>
                </a:lnTo>
                <a:lnTo>
                  <a:pt x="1083462" y="160972"/>
                </a:lnTo>
                <a:lnTo>
                  <a:pt x="1080376" y="214147"/>
                </a:lnTo>
                <a:lnTo>
                  <a:pt x="1083462" y="267322"/>
                </a:lnTo>
                <a:lnTo>
                  <a:pt x="1092479" y="318770"/>
                </a:lnTo>
                <a:lnTo>
                  <a:pt x="1107084" y="368109"/>
                </a:lnTo>
                <a:lnTo>
                  <a:pt x="1126909" y="414972"/>
                </a:lnTo>
                <a:lnTo>
                  <a:pt x="1151623" y="458990"/>
                </a:lnTo>
                <a:lnTo>
                  <a:pt x="1180858" y="499795"/>
                </a:lnTo>
                <a:lnTo>
                  <a:pt x="1214259" y="537006"/>
                </a:lnTo>
                <a:lnTo>
                  <a:pt x="1251483" y="570395"/>
                </a:lnTo>
                <a:lnTo>
                  <a:pt x="1292301" y="599605"/>
                </a:lnTo>
                <a:lnTo>
                  <a:pt x="1336319" y="624293"/>
                </a:lnTo>
                <a:lnTo>
                  <a:pt x="1383195" y="644118"/>
                </a:lnTo>
                <a:lnTo>
                  <a:pt x="1432547" y="658698"/>
                </a:lnTo>
                <a:lnTo>
                  <a:pt x="1484007" y="667715"/>
                </a:lnTo>
                <a:lnTo>
                  <a:pt x="1537208" y="670801"/>
                </a:lnTo>
                <a:lnTo>
                  <a:pt x="1590573" y="667715"/>
                </a:lnTo>
                <a:lnTo>
                  <a:pt x="1642059" y="658698"/>
                </a:lnTo>
                <a:lnTo>
                  <a:pt x="1691436" y="644118"/>
                </a:lnTo>
                <a:lnTo>
                  <a:pt x="1738337" y="624293"/>
                </a:lnTo>
                <a:lnTo>
                  <a:pt x="1782381" y="599605"/>
                </a:lnTo>
                <a:lnTo>
                  <a:pt x="1823212" y="570395"/>
                </a:lnTo>
                <a:lnTo>
                  <a:pt x="1860448" y="537006"/>
                </a:lnTo>
                <a:lnTo>
                  <a:pt x="1873059" y="522960"/>
                </a:lnTo>
                <a:lnTo>
                  <a:pt x="1893862" y="499795"/>
                </a:lnTo>
                <a:lnTo>
                  <a:pt x="1923097" y="458990"/>
                </a:lnTo>
                <a:lnTo>
                  <a:pt x="1947811" y="414972"/>
                </a:lnTo>
                <a:lnTo>
                  <a:pt x="1967636" y="368109"/>
                </a:lnTo>
                <a:lnTo>
                  <a:pt x="1982241" y="318770"/>
                </a:lnTo>
                <a:lnTo>
                  <a:pt x="1991258" y="267322"/>
                </a:lnTo>
                <a:lnTo>
                  <a:pt x="1994344" y="214147"/>
                </a:lnTo>
                <a:close/>
              </a:path>
              <a:path w="2564765" h="2369820">
                <a:moveTo>
                  <a:pt x="2564346" y="116840"/>
                </a:moveTo>
                <a:lnTo>
                  <a:pt x="2560967" y="83820"/>
                </a:lnTo>
                <a:lnTo>
                  <a:pt x="2551290" y="52070"/>
                </a:lnTo>
                <a:lnTo>
                  <a:pt x="2536012" y="24130"/>
                </a:lnTo>
                <a:lnTo>
                  <a:pt x="2515819" y="0"/>
                </a:lnTo>
                <a:lnTo>
                  <a:pt x="2218055" y="0"/>
                </a:lnTo>
                <a:lnTo>
                  <a:pt x="2230450" y="43180"/>
                </a:lnTo>
                <a:lnTo>
                  <a:pt x="2244204" y="99060"/>
                </a:lnTo>
                <a:lnTo>
                  <a:pt x="2403233" y="99060"/>
                </a:lnTo>
                <a:lnTo>
                  <a:pt x="2407234" y="100330"/>
                </a:lnTo>
                <a:lnTo>
                  <a:pt x="2410637" y="104140"/>
                </a:lnTo>
                <a:lnTo>
                  <a:pt x="2413889" y="107950"/>
                </a:lnTo>
                <a:lnTo>
                  <a:pt x="2415819" y="111760"/>
                </a:lnTo>
                <a:lnTo>
                  <a:pt x="2415819" y="314960"/>
                </a:lnTo>
                <a:lnTo>
                  <a:pt x="2413889" y="318770"/>
                </a:lnTo>
                <a:lnTo>
                  <a:pt x="2410637" y="322580"/>
                </a:lnTo>
                <a:lnTo>
                  <a:pt x="2407234" y="325120"/>
                </a:lnTo>
                <a:lnTo>
                  <a:pt x="2403233" y="327660"/>
                </a:lnTo>
                <a:lnTo>
                  <a:pt x="2244204" y="327660"/>
                </a:lnTo>
                <a:lnTo>
                  <a:pt x="2230450" y="383540"/>
                </a:lnTo>
                <a:lnTo>
                  <a:pt x="2215413" y="436880"/>
                </a:lnTo>
                <a:lnTo>
                  <a:pt x="2196592" y="486410"/>
                </a:lnTo>
                <a:lnTo>
                  <a:pt x="2174125" y="535940"/>
                </a:lnTo>
                <a:lnTo>
                  <a:pt x="2148192" y="582930"/>
                </a:lnTo>
                <a:lnTo>
                  <a:pt x="2118156" y="632460"/>
                </a:lnTo>
                <a:lnTo>
                  <a:pt x="2227046" y="740410"/>
                </a:lnTo>
                <a:lnTo>
                  <a:pt x="2228824" y="742950"/>
                </a:lnTo>
                <a:lnTo>
                  <a:pt x="2230005" y="744220"/>
                </a:lnTo>
                <a:lnTo>
                  <a:pt x="2232228" y="750570"/>
                </a:lnTo>
                <a:lnTo>
                  <a:pt x="2232228" y="755650"/>
                </a:lnTo>
                <a:lnTo>
                  <a:pt x="2231783" y="758190"/>
                </a:lnTo>
                <a:lnTo>
                  <a:pt x="2230005" y="762000"/>
                </a:lnTo>
                <a:lnTo>
                  <a:pt x="2228824" y="763270"/>
                </a:lnTo>
                <a:lnTo>
                  <a:pt x="2227046" y="765810"/>
                </a:lnTo>
                <a:lnTo>
                  <a:pt x="2088273" y="904240"/>
                </a:lnTo>
                <a:lnTo>
                  <a:pt x="2086508" y="905510"/>
                </a:lnTo>
                <a:lnTo>
                  <a:pt x="2084438" y="906780"/>
                </a:lnTo>
                <a:lnTo>
                  <a:pt x="2082355" y="906780"/>
                </a:lnTo>
                <a:lnTo>
                  <a:pt x="2080145" y="908050"/>
                </a:lnTo>
                <a:lnTo>
                  <a:pt x="2075408" y="908050"/>
                </a:lnTo>
                <a:lnTo>
                  <a:pt x="2073186" y="906780"/>
                </a:lnTo>
                <a:lnTo>
                  <a:pt x="2069045" y="905510"/>
                </a:lnTo>
                <a:lnTo>
                  <a:pt x="2067267" y="904240"/>
                </a:lnTo>
                <a:lnTo>
                  <a:pt x="2065350" y="902970"/>
                </a:lnTo>
                <a:lnTo>
                  <a:pt x="1956460" y="793750"/>
                </a:lnTo>
                <a:lnTo>
                  <a:pt x="1906905" y="824230"/>
                </a:lnTo>
                <a:lnTo>
                  <a:pt x="1860194" y="849630"/>
                </a:lnTo>
                <a:lnTo>
                  <a:pt x="1811375" y="872490"/>
                </a:lnTo>
                <a:lnTo>
                  <a:pt x="1760613" y="890270"/>
                </a:lnTo>
                <a:lnTo>
                  <a:pt x="1708073" y="905510"/>
                </a:lnTo>
                <a:lnTo>
                  <a:pt x="1651711" y="919480"/>
                </a:lnTo>
                <a:lnTo>
                  <a:pt x="1651711" y="1078230"/>
                </a:lnTo>
                <a:lnTo>
                  <a:pt x="1649793" y="1082040"/>
                </a:lnTo>
                <a:lnTo>
                  <a:pt x="1646542" y="1085850"/>
                </a:lnTo>
                <a:lnTo>
                  <a:pt x="1643138" y="1089660"/>
                </a:lnTo>
                <a:lnTo>
                  <a:pt x="1639138" y="1090930"/>
                </a:lnTo>
                <a:lnTo>
                  <a:pt x="1435582" y="1090930"/>
                </a:lnTo>
                <a:lnTo>
                  <a:pt x="1431582" y="1089660"/>
                </a:lnTo>
                <a:lnTo>
                  <a:pt x="1428178" y="1085850"/>
                </a:lnTo>
                <a:lnTo>
                  <a:pt x="1424927" y="1082040"/>
                </a:lnTo>
                <a:lnTo>
                  <a:pt x="1422996" y="1078230"/>
                </a:lnTo>
                <a:lnTo>
                  <a:pt x="1422996" y="1041400"/>
                </a:lnTo>
                <a:lnTo>
                  <a:pt x="1422996" y="979170"/>
                </a:lnTo>
                <a:lnTo>
                  <a:pt x="1422996" y="919480"/>
                </a:lnTo>
                <a:lnTo>
                  <a:pt x="1376883" y="908050"/>
                </a:lnTo>
                <a:lnTo>
                  <a:pt x="1366634" y="905510"/>
                </a:lnTo>
                <a:lnTo>
                  <a:pt x="1314107" y="890270"/>
                </a:lnTo>
                <a:lnTo>
                  <a:pt x="1263345" y="872490"/>
                </a:lnTo>
                <a:lnTo>
                  <a:pt x="1214513" y="849630"/>
                </a:lnTo>
                <a:lnTo>
                  <a:pt x="1167803" y="824230"/>
                </a:lnTo>
                <a:lnTo>
                  <a:pt x="1118247" y="793750"/>
                </a:lnTo>
                <a:lnTo>
                  <a:pt x="1007440" y="904240"/>
                </a:lnTo>
                <a:lnTo>
                  <a:pt x="1005662" y="905510"/>
                </a:lnTo>
                <a:lnTo>
                  <a:pt x="1003592" y="906780"/>
                </a:lnTo>
                <a:lnTo>
                  <a:pt x="1001522" y="906780"/>
                </a:lnTo>
                <a:lnTo>
                  <a:pt x="999312" y="908050"/>
                </a:lnTo>
                <a:lnTo>
                  <a:pt x="994575" y="908050"/>
                </a:lnTo>
                <a:lnTo>
                  <a:pt x="992352" y="906780"/>
                </a:lnTo>
                <a:lnTo>
                  <a:pt x="988212" y="905510"/>
                </a:lnTo>
                <a:lnTo>
                  <a:pt x="986434" y="904240"/>
                </a:lnTo>
                <a:lnTo>
                  <a:pt x="984516" y="902970"/>
                </a:lnTo>
                <a:lnTo>
                  <a:pt x="845743" y="763270"/>
                </a:lnTo>
                <a:lnTo>
                  <a:pt x="844562" y="762000"/>
                </a:lnTo>
                <a:lnTo>
                  <a:pt x="843826" y="759460"/>
                </a:lnTo>
                <a:lnTo>
                  <a:pt x="842937" y="758190"/>
                </a:lnTo>
                <a:lnTo>
                  <a:pt x="842492" y="755650"/>
                </a:lnTo>
                <a:lnTo>
                  <a:pt x="842492" y="750570"/>
                </a:lnTo>
                <a:lnTo>
                  <a:pt x="844715" y="744220"/>
                </a:lnTo>
                <a:lnTo>
                  <a:pt x="845896" y="742950"/>
                </a:lnTo>
                <a:lnTo>
                  <a:pt x="847674" y="740410"/>
                </a:lnTo>
                <a:lnTo>
                  <a:pt x="956551" y="632460"/>
                </a:lnTo>
                <a:lnTo>
                  <a:pt x="926515" y="582930"/>
                </a:lnTo>
                <a:lnTo>
                  <a:pt x="900582" y="535940"/>
                </a:lnTo>
                <a:lnTo>
                  <a:pt x="878128" y="486410"/>
                </a:lnTo>
                <a:lnTo>
                  <a:pt x="859307" y="436880"/>
                </a:lnTo>
                <a:lnTo>
                  <a:pt x="844270" y="383540"/>
                </a:lnTo>
                <a:lnTo>
                  <a:pt x="830364" y="327660"/>
                </a:lnTo>
                <a:lnTo>
                  <a:pt x="671334" y="327660"/>
                </a:lnTo>
                <a:lnTo>
                  <a:pt x="667334" y="325120"/>
                </a:lnTo>
                <a:lnTo>
                  <a:pt x="663930" y="322580"/>
                </a:lnTo>
                <a:lnTo>
                  <a:pt x="660679" y="318770"/>
                </a:lnTo>
                <a:lnTo>
                  <a:pt x="658749" y="314960"/>
                </a:lnTo>
                <a:lnTo>
                  <a:pt x="658749" y="128270"/>
                </a:lnTo>
                <a:lnTo>
                  <a:pt x="658749" y="111760"/>
                </a:lnTo>
                <a:lnTo>
                  <a:pt x="660527" y="107950"/>
                </a:lnTo>
                <a:lnTo>
                  <a:pt x="667334" y="100330"/>
                </a:lnTo>
                <a:lnTo>
                  <a:pt x="671334" y="99060"/>
                </a:lnTo>
                <a:lnTo>
                  <a:pt x="830364" y="99060"/>
                </a:lnTo>
                <a:lnTo>
                  <a:pt x="844270" y="43180"/>
                </a:lnTo>
                <a:lnTo>
                  <a:pt x="856653" y="0"/>
                </a:lnTo>
                <a:lnTo>
                  <a:pt x="638835" y="0"/>
                </a:lnTo>
                <a:lnTo>
                  <a:pt x="651217" y="10160"/>
                </a:lnTo>
                <a:lnTo>
                  <a:pt x="663117" y="36830"/>
                </a:lnTo>
                <a:lnTo>
                  <a:pt x="664476" y="64770"/>
                </a:lnTo>
                <a:lnTo>
                  <a:pt x="654469" y="92710"/>
                </a:lnTo>
                <a:lnTo>
                  <a:pt x="661174" y="73774"/>
                </a:lnTo>
                <a:lnTo>
                  <a:pt x="664121" y="65595"/>
                </a:lnTo>
                <a:lnTo>
                  <a:pt x="662762" y="37274"/>
                </a:lnTo>
                <a:lnTo>
                  <a:pt x="650900" y="11531"/>
                </a:lnTo>
                <a:lnTo>
                  <a:pt x="638365" y="0"/>
                </a:lnTo>
                <a:lnTo>
                  <a:pt x="638225" y="0"/>
                </a:lnTo>
                <a:lnTo>
                  <a:pt x="559765" y="0"/>
                </a:lnTo>
                <a:lnTo>
                  <a:pt x="263080" y="0"/>
                </a:lnTo>
                <a:lnTo>
                  <a:pt x="270713" y="1854"/>
                </a:lnTo>
                <a:lnTo>
                  <a:pt x="320586" y="15430"/>
                </a:lnTo>
                <a:lnTo>
                  <a:pt x="369392" y="31432"/>
                </a:lnTo>
                <a:lnTo>
                  <a:pt x="417055" y="49784"/>
                </a:lnTo>
                <a:lnTo>
                  <a:pt x="463524" y="70434"/>
                </a:lnTo>
                <a:lnTo>
                  <a:pt x="508711" y="93306"/>
                </a:lnTo>
                <a:lnTo>
                  <a:pt x="512381" y="95415"/>
                </a:lnTo>
                <a:lnTo>
                  <a:pt x="511556" y="101600"/>
                </a:lnTo>
                <a:lnTo>
                  <a:pt x="511187" y="107950"/>
                </a:lnTo>
                <a:lnTo>
                  <a:pt x="511111" y="309880"/>
                </a:lnTo>
                <a:lnTo>
                  <a:pt x="524167" y="374650"/>
                </a:lnTo>
                <a:lnTo>
                  <a:pt x="559638" y="426720"/>
                </a:lnTo>
                <a:lnTo>
                  <a:pt x="612203" y="462280"/>
                </a:lnTo>
                <a:lnTo>
                  <a:pt x="676656" y="474980"/>
                </a:lnTo>
                <a:lnTo>
                  <a:pt x="716749" y="474980"/>
                </a:lnTo>
                <a:lnTo>
                  <a:pt x="728446" y="509270"/>
                </a:lnTo>
                <a:lnTo>
                  <a:pt x="741527" y="543560"/>
                </a:lnTo>
                <a:lnTo>
                  <a:pt x="755942" y="576580"/>
                </a:lnTo>
                <a:lnTo>
                  <a:pt x="771626" y="608330"/>
                </a:lnTo>
                <a:lnTo>
                  <a:pt x="743369" y="636270"/>
                </a:lnTo>
                <a:lnTo>
                  <a:pt x="713854" y="676910"/>
                </a:lnTo>
                <a:lnTo>
                  <a:pt x="697865" y="721360"/>
                </a:lnTo>
                <a:lnTo>
                  <a:pt x="694982" y="750570"/>
                </a:lnTo>
                <a:lnTo>
                  <a:pt x="695083" y="758190"/>
                </a:lnTo>
                <a:lnTo>
                  <a:pt x="701649" y="800100"/>
                </a:lnTo>
                <a:lnTo>
                  <a:pt x="722236" y="844550"/>
                </a:lnTo>
                <a:lnTo>
                  <a:pt x="880211" y="1007110"/>
                </a:lnTo>
                <a:lnTo>
                  <a:pt x="920216" y="1036320"/>
                </a:lnTo>
                <a:lnTo>
                  <a:pt x="965657" y="1052830"/>
                </a:lnTo>
                <a:lnTo>
                  <a:pt x="981392" y="1055370"/>
                </a:lnTo>
                <a:lnTo>
                  <a:pt x="1013079" y="1055370"/>
                </a:lnTo>
                <a:lnTo>
                  <a:pt x="1059522" y="1043940"/>
                </a:lnTo>
                <a:lnTo>
                  <a:pt x="1101775" y="1018540"/>
                </a:lnTo>
                <a:lnTo>
                  <a:pt x="1142517" y="979170"/>
                </a:lnTo>
                <a:lnTo>
                  <a:pt x="1174623" y="994410"/>
                </a:lnTo>
                <a:lnTo>
                  <a:pt x="1241082" y="1022350"/>
                </a:lnTo>
                <a:lnTo>
                  <a:pt x="1275359" y="1033780"/>
                </a:lnTo>
                <a:lnTo>
                  <a:pt x="1275435" y="1078230"/>
                </a:lnTo>
                <a:lnTo>
                  <a:pt x="1275651" y="1082040"/>
                </a:lnTo>
                <a:lnTo>
                  <a:pt x="1287056" y="1065530"/>
                </a:lnTo>
                <a:lnTo>
                  <a:pt x="1302473" y="1052830"/>
                </a:lnTo>
                <a:lnTo>
                  <a:pt x="1321054" y="1045210"/>
                </a:lnTo>
                <a:lnTo>
                  <a:pt x="1341932" y="1041400"/>
                </a:lnTo>
                <a:lnTo>
                  <a:pt x="1370711" y="1047750"/>
                </a:lnTo>
                <a:lnTo>
                  <a:pt x="1394231" y="1062990"/>
                </a:lnTo>
                <a:lnTo>
                  <a:pt x="1410081" y="1087120"/>
                </a:lnTo>
                <a:lnTo>
                  <a:pt x="1415897" y="1115060"/>
                </a:lnTo>
                <a:lnTo>
                  <a:pt x="1413573" y="1145540"/>
                </a:lnTo>
                <a:lnTo>
                  <a:pt x="1412100" y="1151877"/>
                </a:lnTo>
                <a:lnTo>
                  <a:pt x="1412214" y="1150734"/>
                </a:lnTo>
                <a:lnTo>
                  <a:pt x="1413040" y="1147165"/>
                </a:lnTo>
                <a:lnTo>
                  <a:pt x="1414411" y="1128750"/>
                </a:lnTo>
                <a:lnTo>
                  <a:pt x="1415605" y="1116812"/>
                </a:lnTo>
                <a:lnTo>
                  <a:pt x="1409788" y="1088047"/>
                </a:lnTo>
                <a:lnTo>
                  <a:pt x="1408899" y="1086739"/>
                </a:lnTo>
                <a:lnTo>
                  <a:pt x="1408899" y="1165707"/>
                </a:lnTo>
                <a:lnTo>
                  <a:pt x="1406817" y="1174750"/>
                </a:lnTo>
                <a:lnTo>
                  <a:pt x="1406385" y="1175842"/>
                </a:lnTo>
                <a:lnTo>
                  <a:pt x="1408277" y="1167714"/>
                </a:lnTo>
                <a:lnTo>
                  <a:pt x="1408899" y="1165707"/>
                </a:lnTo>
                <a:lnTo>
                  <a:pt x="1408899" y="1086739"/>
                </a:lnTo>
                <a:lnTo>
                  <a:pt x="1397050" y="1069187"/>
                </a:lnTo>
                <a:lnTo>
                  <a:pt x="1397050" y="1199972"/>
                </a:lnTo>
                <a:lnTo>
                  <a:pt x="1395996" y="1202690"/>
                </a:lnTo>
                <a:lnTo>
                  <a:pt x="1395488" y="1203566"/>
                </a:lnTo>
                <a:lnTo>
                  <a:pt x="1396555" y="1200873"/>
                </a:lnTo>
                <a:lnTo>
                  <a:pt x="1397050" y="1199972"/>
                </a:lnTo>
                <a:lnTo>
                  <a:pt x="1397050" y="1069187"/>
                </a:lnTo>
                <a:lnTo>
                  <a:pt x="1393926" y="1064552"/>
                </a:lnTo>
                <a:lnTo>
                  <a:pt x="1393799" y="1064475"/>
                </a:lnTo>
                <a:lnTo>
                  <a:pt x="1370266" y="1048550"/>
                </a:lnTo>
                <a:lnTo>
                  <a:pt x="1341488" y="1042746"/>
                </a:lnTo>
                <a:lnTo>
                  <a:pt x="1320609" y="1045730"/>
                </a:lnTo>
                <a:lnTo>
                  <a:pt x="1314983" y="1048270"/>
                </a:lnTo>
                <a:lnTo>
                  <a:pt x="1312849" y="1048702"/>
                </a:lnTo>
                <a:lnTo>
                  <a:pt x="1310436" y="1050328"/>
                </a:lnTo>
                <a:lnTo>
                  <a:pt x="1302029" y="1054125"/>
                </a:lnTo>
                <a:lnTo>
                  <a:pt x="1290688" y="1063650"/>
                </a:lnTo>
                <a:lnTo>
                  <a:pt x="1289342" y="1064552"/>
                </a:lnTo>
                <a:lnTo>
                  <a:pt x="1288986" y="1065072"/>
                </a:lnTo>
                <a:lnTo>
                  <a:pt x="1286611" y="1067066"/>
                </a:lnTo>
                <a:lnTo>
                  <a:pt x="1275207" y="1083691"/>
                </a:lnTo>
                <a:lnTo>
                  <a:pt x="1275422" y="1085176"/>
                </a:lnTo>
                <a:lnTo>
                  <a:pt x="1273479" y="1088047"/>
                </a:lnTo>
                <a:lnTo>
                  <a:pt x="1267663" y="1116812"/>
                </a:lnTo>
                <a:lnTo>
                  <a:pt x="1266621" y="1127379"/>
                </a:lnTo>
                <a:lnTo>
                  <a:pt x="1263599" y="1137119"/>
                </a:lnTo>
                <a:lnTo>
                  <a:pt x="1235824" y="1164996"/>
                </a:lnTo>
                <a:lnTo>
                  <a:pt x="1215440" y="1169136"/>
                </a:lnTo>
                <a:lnTo>
                  <a:pt x="1025194" y="1169136"/>
                </a:lnTo>
                <a:lnTo>
                  <a:pt x="1011440" y="1225461"/>
                </a:lnTo>
                <a:lnTo>
                  <a:pt x="997851" y="1275295"/>
                </a:lnTo>
                <a:lnTo>
                  <a:pt x="981837" y="1324063"/>
                </a:lnTo>
                <a:lnTo>
                  <a:pt x="963472" y="1371701"/>
                </a:lnTo>
                <a:lnTo>
                  <a:pt x="942809" y="1418132"/>
                </a:lnTo>
                <a:lnTo>
                  <a:pt x="919911" y="1463294"/>
                </a:lnTo>
                <a:lnTo>
                  <a:pt x="894867" y="1507083"/>
                </a:lnTo>
                <a:lnTo>
                  <a:pt x="864831" y="1556613"/>
                </a:lnTo>
                <a:lnTo>
                  <a:pt x="999312" y="1690992"/>
                </a:lnTo>
                <a:lnTo>
                  <a:pt x="1014691" y="1721142"/>
                </a:lnTo>
                <a:lnTo>
                  <a:pt x="1014691" y="1734451"/>
                </a:lnTo>
                <a:lnTo>
                  <a:pt x="1013358" y="1741246"/>
                </a:lnTo>
                <a:lnTo>
                  <a:pt x="1008329" y="1753666"/>
                </a:lnTo>
                <a:lnTo>
                  <a:pt x="1004633" y="1759432"/>
                </a:lnTo>
                <a:lnTo>
                  <a:pt x="999312" y="1764601"/>
                </a:lnTo>
                <a:lnTo>
                  <a:pt x="810691" y="1953094"/>
                </a:lnTo>
                <a:lnTo>
                  <a:pt x="780503" y="1968461"/>
                </a:lnTo>
                <a:lnTo>
                  <a:pt x="767041" y="1968461"/>
                </a:lnTo>
                <a:lnTo>
                  <a:pt x="695883" y="1912150"/>
                </a:lnTo>
                <a:lnTo>
                  <a:pt x="602386" y="1818716"/>
                </a:lnTo>
                <a:lnTo>
                  <a:pt x="552831" y="1848726"/>
                </a:lnTo>
                <a:lnTo>
                  <a:pt x="509003" y="1873808"/>
                </a:lnTo>
                <a:lnTo>
                  <a:pt x="463816" y="1896694"/>
                </a:lnTo>
                <a:lnTo>
                  <a:pt x="417360" y="1917331"/>
                </a:lnTo>
                <a:lnTo>
                  <a:pt x="369684" y="1935670"/>
                </a:lnTo>
                <a:lnTo>
                  <a:pt x="320878" y="1951647"/>
                </a:lnTo>
                <a:lnTo>
                  <a:pt x="271005" y="1965210"/>
                </a:lnTo>
                <a:lnTo>
                  <a:pt x="214642" y="1978964"/>
                </a:lnTo>
                <a:lnTo>
                  <a:pt x="214630" y="2169223"/>
                </a:lnTo>
                <a:lnTo>
                  <a:pt x="199402" y="2206040"/>
                </a:lnTo>
                <a:lnTo>
                  <a:pt x="162420" y="2221407"/>
                </a:lnTo>
                <a:lnTo>
                  <a:pt x="0" y="2221407"/>
                </a:lnTo>
                <a:lnTo>
                  <a:pt x="0" y="2369235"/>
                </a:lnTo>
                <a:lnTo>
                  <a:pt x="162128" y="2369235"/>
                </a:lnTo>
                <a:lnTo>
                  <a:pt x="202387" y="2365171"/>
                </a:lnTo>
                <a:lnTo>
                  <a:pt x="240017" y="2353500"/>
                </a:lnTo>
                <a:lnTo>
                  <a:pt x="274091" y="2335060"/>
                </a:lnTo>
                <a:lnTo>
                  <a:pt x="303707" y="2310701"/>
                </a:lnTo>
                <a:lnTo>
                  <a:pt x="328104" y="2281174"/>
                </a:lnTo>
                <a:lnTo>
                  <a:pt x="346583" y="2247112"/>
                </a:lnTo>
                <a:lnTo>
                  <a:pt x="358267" y="2209482"/>
                </a:lnTo>
                <a:lnTo>
                  <a:pt x="362280" y="2169223"/>
                </a:lnTo>
                <a:lnTo>
                  <a:pt x="362280" y="2108911"/>
                </a:lnTo>
                <a:lnTo>
                  <a:pt x="362280" y="2093455"/>
                </a:lnTo>
                <a:lnTo>
                  <a:pt x="403123" y="2080564"/>
                </a:lnTo>
                <a:lnTo>
                  <a:pt x="450380" y="2063356"/>
                </a:lnTo>
                <a:lnTo>
                  <a:pt x="496658" y="2044179"/>
                </a:lnTo>
                <a:lnTo>
                  <a:pt x="541921" y="2023071"/>
                </a:lnTo>
                <a:lnTo>
                  <a:pt x="578370" y="2004110"/>
                </a:lnTo>
                <a:lnTo>
                  <a:pt x="631977" y="2057755"/>
                </a:lnTo>
                <a:lnTo>
                  <a:pt x="663333" y="2083320"/>
                </a:lnTo>
                <a:lnTo>
                  <a:pt x="698258" y="2101659"/>
                </a:lnTo>
                <a:lnTo>
                  <a:pt x="735342" y="2112645"/>
                </a:lnTo>
                <a:lnTo>
                  <a:pt x="773557" y="2116302"/>
                </a:lnTo>
                <a:lnTo>
                  <a:pt x="792721" y="2115388"/>
                </a:lnTo>
                <a:lnTo>
                  <a:pt x="830516" y="2108073"/>
                </a:lnTo>
                <a:lnTo>
                  <a:pt x="866571" y="2093455"/>
                </a:lnTo>
                <a:lnTo>
                  <a:pt x="899985" y="2071420"/>
                </a:lnTo>
                <a:lnTo>
                  <a:pt x="1004481" y="1968461"/>
                </a:lnTo>
                <a:lnTo>
                  <a:pt x="1103757" y="1869274"/>
                </a:lnTo>
                <a:lnTo>
                  <a:pt x="1129322" y="1837931"/>
                </a:lnTo>
                <a:lnTo>
                  <a:pt x="1147686" y="1803044"/>
                </a:lnTo>
                <a:lnTo>
                  <a:pt x="1158671" y="1765973"/>
                </a:lnTo>
                <a:lnTo>
                  <a:pt x="1162329" y="1727796"/>
                </a:lnTo>
                <a:lnTo>
                  <a:pt x="1161415" y="1708645"/>
                </a:lnTo>
                <a:lnTo>
                  <a:pt x="1154099" y="1670875"/>
                </a:lnTo>
                <a:lnTo>
                  <a:pt x="1139431" y="1634756"/>
                </a:lnTo>
                <a:lnTo>
                  <a:pt x="1117422" y="1601457"/>
                </a:lnTo>
                <a:lnTo>
                  <a:pt x="1100937" y="1583512"/>
                </a:lnTo>
                <a:lnTo>
                  <a:pt x="1050188" y="1532801"/>
                </a:lnTo>
                <a:lnTo>
                  <a:pt x="1069187" y="1496326"/>
                </a:lnTo>
                <a:lnTo>
                  <a:pt x="1070787" y="1492897"/>
                </a:lnTo>
                <a:lnTo>
                  <a:pt x="1090307" y="1451102"/>
                </a:lnTo>
                <a:lnTo>
                  <a:pt x="1109497" y="1404861"/>
                </a:lnTo>
                <a:lnTo>
                  <a:pt x="1126718" y="1357642"/>
                </a:lnTo>
                <a:lnTo>
                  <a:pt x="1139621" y="1316824"/>
                </a:lnTo>
                <a:lnTo>
                  <a:pt x="1215440" y="1316824"/>
                </a:lnTo>
                <a:lnTo>
                  <a:pt x="1255725" y="1312748"/>
                </a:lnTo>
                <a:lnTo>
                  <a:pt x="1293393" y="1301076"/>
                </a:lnTo>
                <a:lnTo>
                  <a:pt x="1327467" y="1282649"/>
                </a:lnTo>
                <a:lnTo>
                  <a:pt x="1357020" y="1258277"/>
                </a:lnTo>
                <a:lnTo>
                  <a:pt x="1381429" y="1228750"/>
                </a:lnTo>
                <a:lnTo>
                  <a:pt x="1381721" y="1228204"/>
                </a:lnTo>
                <a:lnTo>
                  <a:pt x="1395590" y="1233170"/>
                </a:lnTo>
                <a:lnTo>
                  <a:pt x="1425409" y="1238250"/>
                </a:lnTo>
                <a:lnTo>
                  <a:pt x="1440903" y="1239520"/>
                </a:lnTo>
                <a:lnTo>
                  <a:pt x="1634705" y="1239520"/>
                </a:lnTo>
                <a:lnTo>
                  <a:pt x="1699018" y="1225550"/>
                </a:lnTo>
                <a:lnTo>
                  <a:pt x="1751571" y="1189990"/>
                </a:lnTo>
                <a:lnTo>
                  <a:pt x="1787042" y="1137920"/>
                </a:lnTo>
                <a:lnTo>
                  <a:pt x="1798345" y="1090930"/>
                </a:lnTo>
                <a:lnTo>
                  <a:pt x="1800098" y="1073150"/>
                </a:lnTo>
                <a:lnTo>
                  <a:pt x="1800098" y="1033780"/>
                </a:lnTo>
                <a:lnTo>
                  <a:pt x="1834311" y="1022350"/>
                </a:lnTo>
                <a:lnTo>
                  <a:pt x="1900809" y="994410"/>
                </a:lnTo>
                <a:lnTo>
                  <a:pt x="1932940" y="979170"/>
                </a:lnTo>
                <a:lnTo>
                  <a:pt x="1961197" y="1007110"/>
                </a:lnTo>
                <a:lnTo>
                  <a:pt x="1973681" y="1018540"/>
                </a:lnTo>
                <a:lnTo>
                  <a:pt x="2015934" y="1043940"/>
                </a:lnTo>
                <a:lnTo>
                  <a:pt x="2062365" y="1055370"/>
                </a:lnTo>
                <a:lnTo>
                  <a:pt x="2094064" y="1055370"/>
                </a:lnTo>
                <a:lnTo>
                  <a:pt x="2140496" y="1043940"/>
                </a:lnTo>
                <a:lnTo>
                  <a:pt x="2182749" y="1018540"/>
                </a:lnTo>
                <a:lnTo>
                  <a:pt x="2223109" y="979170"/>
                </a:lnTo>
                <a:lnTo>
                  <a:pt x="2294064" y="908050"/>
                </a:lnTo>
                <a:lnTo>
                  <a:pt x="2332075" y="869950"/>
                </a:lnTo>
                <a:lnTo>
                  <a:pt x="2361603" y="830580"/>
                </a:lnTo>
                <a:lnTo>
                  <a:pt x="2377592" y="784860"/>
                </a:lnTo>
                <a:lnTo>
                  <a:pt x="2380475" y="750570"/>
                </a:lnTo>
                <a:lnTo>
                  <a:pt x="2379853" y="737870"/>
                </a:lnTo>
                <a:lnTo>
                  <a:pt x="2368473" y="690880"/>
                </a:lnTo>
                <a:lnTo>
                  <a:pt x="2343429" y="648970"/>
                </a:lnTo>
                <a:lnTo>
                  <a:pt x="2303830" y="608330"/>
                </a:lnTo>
                <a:lnTo>
                  <a:pt x="2319578" y="576580"/>
                </a:lnTo>
                <a:lnTo>
                  <a:pt x="2333980" y="543560"/>
                </a:lnTo>
                <a:lnTo>
                  <a:pt x="2347036" y="509270"/>
                </a:lnTo>
                <a:lnTo>
                  <a:pt x="2358707" y="474980"/>
                </a:lnTo>
                <a:lnTo>
                  <a:pt x="2398801" y="474980"/>
                </a:lnTo>
                <a:lnTo>
                  <a:pt x="2463190" y="462280"/>
                </a:lnTo>
                <a:lnTo>
                  <a:pt x="2515819" y="426720"/>
                </a:lnTo>
                <a:lnTo>
                  <a:pt x="2551290" y="374650"/>
                </a:lnTo>
                <a:lnTo>
                  <a:pt x="2564346" y="309880"/>
                </a:lnTo>
                <a:lnTo>
                  <a:pt x="2564346" y="116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5043953" y="0"/>
            <a:ext cx="3244047" cy="23692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7308560" y="5972489"/>
            <a:ext cx="3670935" cy="4374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6355">
              <a:lnSpc>
                <a:spcPct val="115199"/>
              </a:lnSpc>
              <a:spcBef>
                <a:spcPts val="100"/>
              </a:spcBef>
            </a:pPr>
            <a:endParaRPr sz="2550" dirty="0">
              <a:latin typeface="Arial Black"/>
              <a:cs typeface="Arial Black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343878" y="8222538"/>
            <a:ext cx="7600315" cy="414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2550" dirty="0">
              <a:latin typeface="Arial Black"/>
              <a:cs typeface="Arial Black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3092191" y="5972489"/>
            <a:ext cx="3642995" cy="4374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384">
              <a:lnSpc>
                <a:spcPct val="115199"/>
              </a:lnSpc>
              <a:spcBef>
                <a:spcPts val="100"/>
              </a:spcBef>
            </a:pPr>
            <a:endParaRPr sz="2550" dirty="0">
              <a:latin typeface="Arial Black"/>
              <a:cs typeface="Arial Black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752600" y="3009900"/>
            <a:ext cx="14630400" cy="419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b="1" dirty="0" smtClean="0"/>
              <a:t>TOPIC</a:t>
            </a:r>
          </a:p>
          <a:p>
            <a:pPr algn="ctr"/>
            <a:r>
              <a:rPr lang="en-US" sz="16600" b="1" dirty="0" smtClean="0"/>
              <a:t>“TKINTER”</a:t>
            </a:r>
            <a:r>
              <a:rPr lang="en-US" sz="2800" dirty="0" smtClean="0"/>
              <a:t>”</a:t>
            </a:r>
            <a:endParaRPr lang="en-US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E8572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13030200" y="577282"/>
            <a:ext cx="5257800" cy="9709718"/>
            <a:chOff x="10395386" y="577726"/>
            <a:chExt cx="7893050" cy="9709718"/>
          </a:xfrm>
        </p:grpSpPr>
        <p:sp>
          <p:nvSpPr>
            <p:cNvPr id="4" name="object 4"/>
            <p:cNvSpPr/>
            <p:nvPr/>
          </p:nvSpPr>
          <p:spPr>
            <a:xfrm>
              <a:off x="10395386" y="577726"/>
              <a:ext cx="7893050" cy="9702800"/>
            </a:xfrm>
            <a:custGeom>
              <a:avLst/>
              <a:gdLst/>
              <a:ahLst/>
              <a:cxnLst/>
              <a:rect l="l" t="t" r="r" b="b"/>
              <a:pathLst>
                <a:path w="7893050" h="9702800">
                  <a:moveTo>
                    <a:pt x="5637564" y="12700"/>
                  </a:moveTo>
                  <a:lnTo>
                    <a:pt x="4817113" y="12700"/>
                  </a:lnTo>
                  <a:lnTo>
                    <a:pt x="4868305" y="0"/>
                  </a:lnTo>
                  <a:lnTo>
                    <a:pt x="5586373" y="0"/>
                  </a:lnTo>
                  <a:lnTo>
                    <a:pt x="5637564" y="12700"/>
                  </a:lnTo>
                  <a:close/>
                </a:path>
                <a:path w="7893050" h="9702800">
                  <a:moveTo>
                    <a:pt x="5790895" y="25400"/>
                  </a:moveTo>
                  <a:lnTo>
                    <a:pt x="4663782" y="25400"/>
                  </a:lnTo>
                  <a:lnTo>
                    <a:pt x="4714855" y="12700"/>
                  </a:lnTo>
                  <a:lnTo>
                    <a:pt x="5739822" y="12700"/>
                  </a:lnTo>
                  <a:lnTo>
                    <a:pt x="5790895" y="25400"/>
                  </a:lnTo>
                  <a:close/>
                </a:path>
                <a:path w="7893050" h="9702800">
                  <a:moveTo>
                    <a:pt x="5892836" y="38100"/>
                  </a:moveTo>
                  <a:lnTo>
                    <a:pt x="4561841" y="38100"/>
                  </a:lnTo>
                  <a:lnTo>
                    <a:pt x="4612778" y="25400"/>
                  </a:lnTo>
                  <a:lnTo>
                    <a:pt x="5841899" y="25400"/>
                  </a:lnTo>
                  <a:lnTo>
                    <a:pt x="5892836" y="38100"/>
                  </a:lnTo>
                  <a:close/>
                </a:path>
                <a:path w="7893050" h="9702800">
                  <a:moveTo>
                    <a:pt x="5994515" y="50800"/>
                  </a:moveTo>
                  <a:lnTo>
                    <a:pt x="4460163" y="50800"/>
                  </a:lnTo>
                  <a:lnTo>
                    <a:pt x="4510970" y="38100"/>
                  </a:lnTo>
                  <a:lnTo>
                    <a:pt x="5943707" y="38100"/>
                  </a:lnTo>
                  <a:lnTo>
                    <a:pt x="5994515" y="50800"/>
                  </a:lnTo>
                  <a:close/>
                </a:path>
                <a:path w="7893050" h="9702800">
                  <a:moveTo>
                    <a:pt x="6197000" y="88900"/>
                  </a:moveTo>
                  <a:lnTo>
                    <a:pt x="4257678" y="88900"/>
                  </a:lnTo>
                  <a:lnTo>
                    <a:pt x="4409409" y="50800"/>
                  </a:lnTo>
                  <a:lnTo>
                    <a:pt x="6045269" y="50800"/>
                  </a:lnTo>
                  <a:lnTo>
                    <a:pt x="6197000" y="88900"/>
                  </a:lnTo>
                  <a:close/>
                </a:path>
                <a:path w="7893050" h="9702800">
                  <a:moveTo>
                    <a:pt x="7892612" y="9702800"/>
                  </a:moveTo>
                  <a:lnTo>
                    <a:pt x="2534754" y="9702800"/>
                  </a:lnTo>
                  <a:lnTo>
                    <a:pt x="2495416" y="9677400"/>
                  </a:lnTo>
                  <a:lnTo>
                    <a:pt x="2365333" y="9601200"/>
                  </a:lnTo>
                  <a:lnTo>
                    <a:pt x="2322503" y="9563100"/>
                  </a:lnTo>
                  <a:lnTo>
                    <a:pt x="2195726" y="9486900"/>
                  </a:lnTo>
                  <a:lnTo>
                    <a:pt x="2154052" y="9448800"/>
                  </a:lnTo>
                  <a:lnTo>
                    <a:pt x="2112669" y="9423400"/>
                  </a:lnTo>
                  <a:lnTo>
                    <a:pt x="2071588" y="9385300"/>
                  </a:lnTo>
                  <a:lnTo>
                    <a:pt x="2030817" y="9359900"/>
                  </a:lnTo>
                  <a:lnTo>
                    <a:pt x="1990355" y="9321800"/>
                  </a:lnTo>
                  <a:lnTo>
                    <a:pt x="1950203" y="9296400"/>
                  </a:lnTo>
                  <a:lnTo>
                    <a:pt x="1910361" y="9258300"/>
                  </a:lnTo>
                  <a:lnTo>
                    <a:pt x="1870839" y="9232900"/>
                  </a:lnTo>
                  <a:lnTo>
                    <a:pt x="1831645" y="9194800"/>
                  </a:lnTo>
                  <a:lnTo>
                    <a:pt x="1792783" y="9169400"/>
                  </a:lnTo>
                  <a:lnTo>
                    <a:pt x="1754254" y="9131300"/>
                  </a:lnTo>
                  <a:lnTo>
                    <a:pt x="1678186" y="9055100"/>
                  </a:lnTo>
                  <a:lnTo>
                    <a:pt x="1640665" y="9029700"/>
                  </a:lnTo>
                  <a:lnTo>
                    <a:pt x="1603490" y="8991600"/>
                  </a:lnTo>
                  <a:lnTo>
                    <a:pt x="1530167" y="8915400"/>
                  </a:lnTo>
                  <a:lnTo>
                    <a:pt x="1494049" y="8877300"/>
                  </a:lnTo>
                  <a:lnTo>
                    <a:pt x="1458295" y="8839200"/>
                  </a:lnTo>
                  <a:lnTo>
                    <a:pt x="1422908" y="8813800"/>
                  </a:lnTo>
                  <a:lnTo>
                    <a:pt x="1387889" y="8775700"/>
                  </a:lnTo>
                  <a:lnTo>
                    <a:pt x="1353240" y="8737600"/>
                  </a:lnTo>
                  <a:lnTo>
                    <a:pt x="1318946" y="8699500"/>
                  </a:lnTo>
                  <a:lnTo>
                    <a:pt x="1285034" y="8661400"/>
                  </a:lnTo>
                  <a:lnTo>
                    <a:pt x="1251506" y="8610600"/>
                  </a:lnTo>
                  <a:lnTo>
                    <a:pt x="1218364" y="8572500"/>
                  </a:lnTo>
                  <a:lnTo>
                    <a:pt x="1185610" y="8534400"/>
                  </a:lnTo>
                  <a:lnTo>
                    <a:pt x="1153231" y="8496300"/>
                  </a:lnTo>
                  <a:lnTo>
                    <a:pt x="1121256" y="8458200"/>
                  </a:lnTo>
                  <a:lnTo>
                    <a:pt x="1089680" y="8420100"/>
                  </a:lnTo>
                  <a:lnTo>
                    <a:pt x="1058499" y="8382000"/>
                  </a:lnTo>
                  <a:lnTo>
                    <a:pt x="1027711" y="8331200"/>
                  </a:lnTo>
                  <a:lnTo>
                    <a:pt x="997333" y="8293100"/>
                  </a:lnTo>
                  <a:lnTo>
                    <a:pt x="967367" y="8255000"/>
                  </a:lnTo>
                  <a:lnTo>
                    <a:pt x="937813" y="8216900"/>
                  </a:lnTo>
                  <a:lnTo>
                    <a:pt x="908671" y="8166100"/>
                  </a:lnTo>
                  <a:lnTo>
                    <a:pt x="879942" y="8128000"/>
                  </a:lnTo>
                  <a:lnTo>
                    <a:pt x="851630" y="8077200"/>
                  </a:lnTo>
                  <a:lnTo>
                    <a:pt x="823745" y="8039100"/>
                  </a:lnTo>
                  <a:lnTo>
                    <a:pt x="796285" y="8001000"/>
                  </a:lnTo>
                  <a:lnTo>
                    <a:pt x="769251" y="7950200"/>
                  </a:lnTo>
                  <a:lnTo>
                    <a:pt x="742643" y="7912100"/>
                  </a:lnTo>
                  <a:lnTo>
                    <a:pt x="716467" y="7861300"/>
                  </a:lnTo>
                  <a:lnTo>
                    <a:pt x="690730" y="7823200"/>
                  </a:lnTo>
                  <a:lnTo>
                    <a:pt x="665432" y="7772400"/>
                  </a:lnTo>
                  <a:lnTo>
                    <a:pt x="640571" y="7734300"/>
                  </a:lnTo>
                  <a:lnTo>
                    <a:pt x="616149" y="7683500"/>
                  </a:lnTo>
                  <a:lnTo>
                    <a:pt x="592172" y="7645400"/>
                  </a:lnTo>
                  <a:lnTo>
                    <a:pt x="568645" y="7594600"/>
                  </a:lnTo>
                  <a:lnTo>
                    <a:pt x="545568" y="7543800"/>
                  </a:lnTo>
                  <a:lnTo>
                    <a:pt x="522942" y="7505700"/>
                  </a:lnTo>
                  <a:lnTo>
                    <a:pt x="500766" y="7454900"/>
                  </a:lnTo>
                  <a:lnTo>
                    <a:pt x="479046" y="7404100"/>
                  </a:lnTo>
                  <a:lnTo>
                    <a:pt x="457786" y="7366000"/>
                  </a:lnTo>
                  <a:lnTo>
                    <a:pt x="436986" y="7315200"/>
                  </a:lnTo>
                  <a:lnTo>
                    <a:pt x="416647" y="7264400"/>
                  </a:lnTo>
                  <a:lnTo>
                    <a:pt x="396768" y="7226300"/>
                  </a:lnTo>
                  <a:lnTo>
                    <a:pt x="377356" y="7175500"/>
                  </a:lnTo>
                  <a:lnTo>
                    <a:pt x="358414" y="7124700"/>
                  </a:lnTo>
                  <a:lnTo>
                    <a:pt x="339942" y="7073900"/>
                  </a:lnTo>
                  <a:lnTo>
                    <a:pt x="321940" y="7035800"/>
                  </a:lnTo>
                  <a:lnTo>
                    <a:pt x="304409" y="6985000"/>
                  </a:lnTo>
                  <a:lnTo>
                    <a:pt x="287352" y="6934200"/>
                  </a:lnTo>
                  <a:lnTo>
                    <a:pt x="270773" y="6883400"/>
                  </a:lnTo>
                  <a:lnTo>
                    <a:pt x="254673" y="6832600"/>
                  </a:lnTo>
                  <a:lnTo>
                    <a:pt x="239050" y="6781800"/>
                  </a:lnTo>
                  <a:lnTo>
                    <a:pt x="223906" y="6743700"/>
                  </a:lnTo>
                  <a:lnTo>
                    <a:pt x="209246" y="6692900"/>
                  </a:lnTo>
                  <a:lnTo>
                    <a:pt x="195071" y="6642100"/>
                  </a:lnTo>
                  <a:lnTo>
                    <a:pt x="181381" y="6591300"/>
                  </a:lnTo>
                  <a:lnTo>
                    <a:pt x="168177" y="6540500"/>
                  </a:lnTo>
                  <a:lnTo>
                    <a:pt x="155459" y="6489700"/>
                  </a:lnTo>
                  <a:lnTo>
                    <a:pt x="143231" y="6438900"/>
                  </a:lnTo>
                  <a:lnTo>
                    <a:pt x="131494" y="6388100"/>
                  </a:lnTo>
                  <a:lnTo>
                    <a:pt x="120249" y="6337300"/>
                  </a:lnTo>
                  <a:lnTo>
                    <a:pt x="109496" y="6286500"/>
                  </a:lnTo>
                  <a:lnTo>
                    <a:pt x="99234" y="6235700"/>
                  </a:lnTo>
                  <a:lnTo>
                    <a:pt x="89465" y="6184900"/>
                  </a:lnTo>
                  <a:lnTo>
                    <a:pt x="80193" y="6134100"/>
                  </a:lnTo>
                  <a:lnTo>
                    <a:pt x="71418" y="6083300"/>
                  </a:lnTo>
                  <a:lnTo>
                    <a:pt x="63139" y="6045200"/>
                  </a:lnTo>
                  <a:lnTo>
                    <a:pt x="55357" y="5994400"/>
                  </a:lnTo>
                  <a:lnTo>
                    <a:pt x="48075" y="5943600"/>
                  </a:lnTo>
                  <a:lnTo>
                    <a:pt x="41292" y="5892800"/>
                  </a:lnTo>
                  <a:lnTo>
                    <a:pt x="35010" y="5829300"/>
                  </a:lnTo>
                  <a:lnTo>
                    <a:pt x="29228" y="5778500"/>
                  </a:lnTo>
                  <a:lnTo>
                    <a:pt x="23945" y="5727700"/>
                  </a:lnTo>
                  <a:lnTo>
                    <a:pt x="19163" y="5676900"/>
                  </a:lnTo>
                  <a:lnTo>
                    <a:pt x="14884" y="5626100"/>
                  </a:lnTo>
                  <a:lnTo>
                    <a:pt x="11107" y="5575300"/>
                  </a:lnTo>
                  <a:lnTo>
                    <a:pt x="7834" y="5524500"/>
                  </a:lnTo>
                  <a:lnTo>
                    <a:pt x="5064" y="5473700"/>
                  </a:lnTo>
                  <a:lnTo>
                    <a:pt x="2797" y="5422900"/>
                  </a:lnTo>
                  <a:lnTo>
                    <a:pt x="1034" y="5372100"/>
                  </a:lnTo>
                  <a:lnTo>
                    <a:pt x="0" y="5334000"/>
                  </a:lnTo>
                  <a:lnTo>
                    <a:pt x="0" y="5105400"/>
                  </a:lnTo>
                  <a:lnTo>
                    <a:pt x="1034" y="5067300"/>
                  </a:lnTo>
                  <a:lnTo>
                    <a:pt x="2797" y="5016500"/>
                  </a:lnTo>
                  <a:lnTo>
                    <a:pt x="5064" y="4965700"/>
                  </a:lnTo>
                  <a:lnTo>
                    <a:pt x="7834" y="4914900"/>
                  </a:lnTo>
                  <a:lnTo>
                    <a:pt x="11107" y="4864100"/>
                  </a:lnTo>
                  <a:lnTo>
                    <a:pt x="14884" y="4813300"/>
                  </a:lnTo>
                  <a:lnTo>
                    <a:pt x="19163" y="4762500"/>
                  </a:lnTo>
                  <a:lnTo>
                    <a:pt x="23945" y="4711700"/>
                  </a:lnTo>
                  <a:lnTo>
                    <a:pt x="29228" y="4660900"/>
                  </a:lnTo>
                  <a:lnTo>
                    <a:pt x="35010" y="4610100"/>
                  </a:lnTo>
                  <a:lnTo>
                    <a:pt x="41292" y="4559300"/>
                  </a:lnTo>
                  <a:lnTo>
                    <a:pt x="48075" y="4508500"/>
                  </a:lnTo>
                  <a:lnTo>
                    <a:pt x="55357" y="4457700"/>
                  </a:lnTo>
                  <a:lnTo>
                    <a:pt x="63139" y="4406900"/>
                  </a:lnTo>
                  <a:lnTo>
                    <a:pt x="71418" y="4356100"/>
                  </a:lnTo>
                  <a:lnTo>
                    <a:pt x="80193" y="4305300"/>
                  </a:lnTo>
                  <a:lnTo>
                    <a:pt x="89465" y="4254500"/>
                  </a:lnTo>
                  <a:lnTo>
                    <a:pt x="99234" y="4203700"/>
                  </a:lnTo>
                  <a:lnTo>
                    <a:pt x="109496" y="4152900"/>
                  </a:lnTo>
                  <a:lnTo>
                    <a:pt x="120249" y="4102100"/>
                  </a:lnTo>
                  <a:lnTo>
                    <a:pt x="131494" y="4051300"/>
                  </a:lnTo>
                  <a:lnTo>
                    <a:pt x="143231" y="4000500"/>
                  </a:lnTo>
                  <a:lnTo>
                    <a:pt x="155459" y="3949700"/>
                  </a:lnTo>
                  <a:lnTo>
                    <a:pt x="168177" y="3898900"/>
                  </a:lnTo>
                  <a:lnTo>
                    <a:pt x="181381" y="3848100"/>
                  </a:lnTo>
                  <a:lnTo>
                    <a:pt x="195071" y="3797300"/>
                  </a:lnTo>
                  <a:lnTo>
                    <a:pt x="209246" y="3746500"/>
                  </a:lnTo>
                  <a:lnTo>
                    <a:pt x="223906" y="3708400"/>
                  </a:lnTo>
                  <a:lnTo>
                    <a:pt x="239050" y="3657600"/>
                  </a:lnTo>
                  <a:lnTo>
                    <a:pt x="254673" y="3606800"/>
                  </a:lnTo>
                  <a:lnTo>
                    <a:pt x="270773" y="3556000"/>
                  </a:lnTo>
                  <a:lnTo>
                    <a:pt x="287352" y="3505200"/>
                  </a:lnTo>
                  <a:lnTo>
                    <a:pt x="304409" y="3454400"/>
                  </a:lnTo>
                  <a:lnTo>
                    <a:pt x="321940" y="3416300"/>
                  </a:lnTo>
                  <a:lnTo>
                    <a:pt x="339942" y="3365500"/>
                  </a:lnTo>
                  <a:lnTo>
                    <a:pt x="358414" y="3314700"/>
                  </a:lnTo>
                  <a:lnTo>
                    <a:pt x="377356" y="3263900"/>
                  </a:lnTo>
                  <a:lnTo>
                    <a:pt x="396768" y="3225800"/>
                  </a:lnTo>
                  <a:lnTo>
                    <a:pt x="416647" y="3175000"/>
                  </a:lnTo>
                  <a:lnTo>
                    <a:pt x="436986" y="3124200"/>
                  </a:lnTo>
                  <a:lnTo>
                    <a:pt x="457786" y="3073400"/>
                  </a:lnTo>
                  <a:lnTo>
                    <a:pt x="479046" y="3035300"/>
                  </a:lnTo>
                  <a:lnTo>
                    <a:pt x="500766" y="2984500"/>
                  </a:lnTo>
                  <a:lnTo>
                    <a:pt x="522942" y="2933700"/>
                  </a:lnTo>
                  <a:lnTo>
                    <a:pt x="545568" y="2895600"/>
                  </a:lnTo>
                  <a:lnTo>
                    <a:pt x="568645" y="2844800"/>
                  </a:lnTo>
                  <a:lnTo>
                    <a:pt x="592172" y="2806700"/>
                  </a:lnTo>
                  <a:lnTo>
                    <a:pt x="616149" y="2755900"/>
                  </a:lnTo>
                  <a:lnTo>
                    <a:pt x="640571" y="2705100"/>
                  </a:lnTo>
                  <a:lnTo>
                    <a:pt x="665432" y="2667000"/>
                  </a:lnTo>
                  <a:lnTo>
                    <a:pt x="690730" y="2616200"/>
                  </a:lnTo>
                  <a:lnTo>
                    <a:pt x="716467" y="2578100"/>
                  </a:lnTo>
                  <a:lnTo>
                    <a:pt x="742643" y="2527300"/>
                  </a:lnTo>
                  <a:lnTo>
                    <a:pt x="769251" y="2489200"/>
                  </a:lnTo>
                  <a:lnTo>
                    <a:pt x="796285" y="2451100"/>
                  </a:lnTo>
                  <a:lnTo>
                    <a:pt x="823745" y="2400300"/>
                  </a:lnTo>
                  <a:lnTo>
                    <a:pt x="851630" y="2362200"/>
                  </a:lnTo>
                  <a:lnTo>
                    <a:pt x="879942" y="2311400"/>
                  </a:lnTo>
                  <a:lnTo>
                    <a:pt x="908671" y="2273300"/>
                  </a:lnTo>
                  <a:lnTo>
                    <a:pt x="937813" y="2235200"/>
                  </a:lnTo>
                  <a:lnTo>
                    <a:pt x="967367" y="2184400"/>
                  </a:lnTo>
                  <a:lnTo>
                    <a:pt x="997333" y="2146300"/>
                  </a:lnTo>
                  <a:lnTo>
                    <a:pt x="1027711" y="2108200"/>
                  </a:lnTo>
                  <a:lnTo>
                    <a:pt x="1058499" y="2070100"/>
                  </a:lnTo>
                  <a:lnTo>
                    <a:pt x="1089680" y="2019300"/>
                  </a:lnTo>
                  <a:lnTo>
                    <a:pt x="1121256" y="1981200"/>
                  </a:lnTo>
                  <a:lnTo>
                    <a:pt x="1153231" y="1943100"/>
                  </a:lnTo>
                  <a:lnTo>
                    <a:pt x="1185610" y="1905000"/>
                  </a:lnTo>
                  <a:lnTo>
                    <a:pt x="1218364" y="1866900"/>
                  </a:lnTo>
                  <a:lnTo>
                    <a:pt x="1251506" y="1828800"/>
                  </a:lnTo>
                  <a:lnTo>
                    <a:pt x="1285034" y="1790700"/>
                  </a:lnTo>
                  <a:lnTo>
                    <a:pt x="1318946" y="1752600"/>
                  </a:lnTo>
                  <a:lnTo>
                    <a:pt x="1353240" y="1714500"/>
                  </a:lnTo>
                  <a:lnTo>
                    <a:pt x="1387889" y="1676400"/>
                  </a:lnTo>
                  <a:lnTo>
                    <a:pt x="1422908" y="1638300"/>
                  </a:lnTo>
                  <a:lnTo>
                    <a:pt x="1458295" y="1600200"/>
                  </a:lnTo>
                  <a:lnTo>
                    <a:pt x="1494049" y="1562100"/>
                  </a:lnTo>
                  <a:lnTo>
                    <a:pt x="1530167" y="1524000"/>
                  </a:lnTo>
                  <a:lnTo>
                    <a:pt x="1603490" y="1447800"/>
                  </a:lnTo>
                  <a:lnTo>
                    <a:pt x="1640665" y="1422400"/>
                  </a:lnTo>
                  <a:lnTo>
                    <a:pt x="1678186" y="1384300"/>
                  </a:lnTo>
                  <a:lnTo>
                    <a:pt x="1754254" y="1308100"/>
                  </a:lnTo>
                  <a:lnTo>
                    <a:pt x="1792783" y="1282700"/>
                  </a:lnTo>
                  <a:lnTo>
                    <a:pt x="1870839" y="1206500"/>
                  </a:lnTo>
                  <a:lnTo>
                    <a:pt x="1910361" y="1181100"/>
                  </a:lnTo>
                  <a:lnTo>
                    <a:pt x="1950203" y="1143000"/>
                  </a:lnTo>
                  <a:lnTo>
                    <a:pt x="1990355" y="1117600"/>
                  </a:lnTo>
                  <a:lnTo>
                    <a:pt x="2030817" y="1079500"/>
                  </a:lnTo>
                  <a:lnTo>
                    <a:pt x="2071588" y="1054100"/>
                  </a:lnTo>
                  <a:lnTo>
                    <a:pt x="2112669" y="1016000"/>
                  </a:lnTo>
                  <a:lnTo>
                    <a:pt x="2195726" y="965200"/>
                  </a:lnTo>
                  <a:lnTo>
                    <a:pt x="2237693" y="927100"/>
                  </a:lnTo>
                  <a:lnTo>
                    <a:pt x="2365333" y="850900"/>
                  </a:lnTo>
                  <a:lnTo>
                    <a:pt x="2408428" y="812800"/>
                  </a:lnTo>
                  <a:lnTo>
                    <a:pt x="2627886" y="685800"/>
                  </a:lnTo>
                  <a:lnTo>
                    <a:pt x="2899472" y="533400"/>
                  </a:lnTo>
                  <a:lnTo>
                    <a:pt x="2945544" y="520700"/>
                  </a:lnTo>
                  <a:lnTo>
                    <a:pt x="3038362" y="469900"/>
                  </a:lnTo>
                  <a:lnTo>
                    <a:pt x="3085084" y="457200"/>
                  </a:lnTo>
                  <a:lnTo>
                    <a:pt x="3179137" y="406400"/>
                  </a:lnTo>
                  <a:lnTo>
                    <a:pt x="3226469" y="393700"/>
                  </a:lnTo>
                  <a:lnTo>
                    <a:pt x="3273992" y="368300"/>
                  </a:lnTo>
                  <a:lnTo>
                    <a:pt x="3321693" y="355600"/>
                  </a:lnTo>
                  <a:lnTo>
                    <a:pt x="3369575" y="330200"/>
                  </a:lnTo>
                  <a:lnTo>
                    <a:pt x="3417640" y="317500"/>
                  </a:lnTo>
                  <a:lnTo>
                    <a:pt x="3465889" y="292100"/>
                  </a:lnTo>
                  <a:lnTo>
                    <a:pt x="3611622" y="254000"/>
                  </a:lnTo>
                  <a:lnTo>
                    <a:pt x="3660510" y="228600"/>
                  </a:lnTo>
                  <a:lnTo>
                    <a:pt x="4207278" y="88900"/>
                  </a:lnTo>
                  <a:lnTo>
                    <a:pt x="6247400" y="88900"/>
                  </a:lnTo>
                  <a:lnTo>
                    <a:pt x="6794167" y="228600"/>
                  </a:lnTo>
                  <a:lnTo>
                    <a:pt x="6843056" y="254000"/>
                  </a:lnTo>
                  <a:lnTo>
                    <a:pt x="6988789" y="292100"/>
                  </a:lnTo>
                  <a:lnTo>
                    <a:pt x="7037038" y="317500"/>
                  </a:lnTo>
                  <a:lnTo>
                    <a:pt x="7085102" y="330200"/>
                  </a:lnTo>
                  <a:lnTo>
                    <a:pt x="7132984" y="355600"/>
                  </a:lnTo>
                  <a:lnTo>
                    <a:pt x="7180686" y="368300"/>
                  </a:lnTo>
                  <a:lnTo>
                    <a:pt x="7228209" y="393700"/>
                  </a:lnTo>
                  <a:lnTo>
                    <a:pt x="7275541" y="406400"/>
                  </a:lnTo>
                  <a:lnTo>
                    <a:pt x="7369594" y="457200"/>
                  </a:lnTo>
                  <a:lnTo>
                    <a:pt x="7416315" y="469900"/>
                  </a:lnTo>
                  <a:lnTo>
                    <a:pt x="7509134" y="520700"/>
                  </a:lnTo>
                  <a:lnTo>
                    <a:pt x="7555206" y="533400"/>
                  </a:lnTo>
                  <a:lnTo>
                    <a:pt x="7826792" y="685800"/>
                  </a:lnTo>
                  <a:lnTo>
                    <a:pt x="7871202" y="711200"/>
                  </a:lnTo>
                  <a:lnTo>
                    <a:pt x="7892612" y="723900"/>
                  </a:lnTo>
                  <a:lnTo>
                    <a:pt x="7892612" y="9702800"/>
                  </a:lnTo>
                  <a:close/>
                </a:path>
              </a:pathLst>
            </a:custGeom>
            <a:solidFill>
              <a:srgbClr val="E958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900239" y="2645854"/>
              <a:ext cx="5387975" cy="7641590"/>
            </a:xfrm>
            <a:custGeom>
              <a:avLst/>
              <a:gdLst/>
              <a:ahLst/>
              <a:cxnLst/>
              <a:rect l="l" t="t" r="r" b="b"/>
              <a:pathLst>
                <a:path w="5387975" h="7641590">
                  <a:moveTo>
                    <a:pt x="5387759" y="7641145"/>
                  </a:moveTo>
                  <a:lnTo>
                    <a:pt x="17590" y="7641145"/>
                  </a:lnTo>
                  <a:lnTo>
                    <a:pt x="0" y="7630936"/>
                  </a:lnTo>
                  <a:lnTo>
                    <a:pt x="0" y="0"/>
                  </a:lnTo>
                  <a:lnTo>
                    <a:pt x="5387759" y="0"/>
                  </a:lnTo>
                  <a:lnTo>
                    <a:pt x="5387759" y="7641145"/>
                  </a:lnTo>
                  <a:close/>
                </a:path>
              </a:pathLst>
            </a:custGeom>
            <a:solidFill>
              <a:srgbClr val="D9E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900239" y="2645854"/>
              <a:ext cx="592455" cy="7641590"/>
            </a:xfrm>
            <a:custGeom>
              <a:avLst/>
              <a:gdLst/>
              <a:ahLst/>
              <a:cxnLst/>
              <a:rect l="l" t="t" r="r" b="b"/>
              <a:pathLst>
                <a:path w="592455" h="7641590">
                  <a:moveTo>
                    <a:pt x="592351" y="7641145"/>
                  </a:moveTo>
                  <a:lnTo>
                    <a:pt x="17590" y="7641145"/>
                  </a:lnTo>
                  <a:lnTo>
                    <a:pt x="0" y="7630936"/>
                  </a:lnTo>
                  <a:lnTo>
                    <a:pt x="0" y="0"/>
                  </a:lnTo>
                  <a:lnTo>
                    <a:pt x="592351" y="0"/>
                  </a:lnTo>
                  <a:lnTo>
                    <a:pt x="592351" y="7641145"/>
                  </a:lnTo>
                  <a:close/>
                </a:path>
              </a:pathLst>
            </a:custGeom>
            <a:solidFill>
              <a:srgbClr val="95CF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05463" y="4582535"/>
              <a:ext cx="1230630" cy="1229995"/>
            </a:xfrm>
            <a:custGeom>
              <a:avLst/>
              <a:gdLst/>
              <a:ahLst/>
              <a:cxnLst/>
              <a:rect l="l" t="t" r="r" b="b"/>
              <a:pathLst>
                <a:path w="1230630" h="1229995">
                  <a:moveTo>
                    <a:pt x="630026" y="1229853"/>
                  </a:moveTo>
                  <a:lnTo>
                    <a:pt x="554647" y="1227088"/>
                  </a:lnTo>
                  <a:lnTo>
                    <a:pt x="509773" y="1220987"/>
                  </a:lnTo>
                  <a:lnTo>
                    <a:pt x="450867" y="1207766"/>
                  </a:lnTo>
                  <a:lnTo>
                    <a:pt x="407703" y="1194080"/>
                  </a:lnTo>
                  <a:lnTo>
                    <a:pt x="351943" y="1170992"/>
                  </a:lnTo>
                  <a:lnTo>
                    <a:pt x="311728" y="1150126"/>
                  </a:lnTo>
                  <a:lnTo>
                    <a:pt x="273172" y="1126377"/>
                  </a:lnTo>
                  <a:lnTo>
                    <a:pt x="213147" y="1080692"/>
                  </a:lnTo>
                  <a:lnTo>
                    <a:pt x="179987" y="1049866"/>
                  </a:lnTo>
                  <a:lnTo>
                    <a:pt x="129995" y="993368"/>
                  </a:lnTo>
                  <a:lnTo>
                    <a:pt x="87327" y="931157"/>
                  </a:lnTo>
                  <a:lnTo>
                    <a:pt x="65485" y="891474"/>
                  </a:lnTo>
                  <a:lnTo>
                    <a:pt x="41024" y="836296"/>
                  </a:lnTo>
                  <a:lnTo>
                    <a:pt x="26301" y="793477"/>
                  </a:lnTo>
                  <a:lnTo>
                    <a:pt x="11618" y="734931"/>
                  </a:lnTo>
                  <a:lnTo>
                    <a:pt x="4438" y="690223"/>
                  </a:lnTo>
                  <a:lnTo>
                    <a:pt x="0" y="630026"/>
                  </a:lnTo>
                  <a:lnTo>
                    <a:pt x="0" y="599827"/>
                  </a:lnTo>
                  <a:lnTo>
                    <a:pt x="2765" y="554647"/>
                  </a:lnTo>
                  <a:lnTo>
                    <a:pt x="8865" y="509773"/>
                  </a:lnTo>
                  <a:lnTo>
                    <a:pt x="22087" y="450867"/>
                  </a:lnTo>
                  <a:lnTo>
                    <a:pt x="35772" y="407703"/>
                  </a:lnTo>
                  <a:lnTo>
                    <a:pt x="58861" y="351943"/>
                  </a:lnTo>
                  <a:lnTo>
                    <a:pt x="79726" y="311728"/>
                  </a:lnTo>
                  <a:lnTo>
                    <a:pt x="103476" y="273172"/>
                  </a:lnTo>
                  <a:lnTo>
                    <a:pt x="149161" y="213147"/>
                  </a:lnTo>
                  <a:lnTo>
                    <a:pt x="179987" y="179987"/>
                  </a:lnTo>
                  <a:lnTo>
                    <a:pt x="236485" y="129995"/>
                  </a:lnTo>
                  <a:lnTo>
                    <a:pt x="298682" y="87327"/>
                  </a:lnTo>
                  <a:lnTo>
                    <a:pt x="338379" y="65485"/>
                  </a:lnTo>
                  <a:lnTo>
                    <a:pt x="393557" y="41024"/>
                  </a:lnTo>
                  <a:lnTo>
                    <a:pt x="436376" y="26301"/>
                  </a:lnTo>
                  <a:lnTo>
                    <a:pt x="494921" y="11618"/>
                  </a:lnTo>
                  <a:lnTo>
                    <a:pt x="539629" y="4438"/>
                  </a:lnTo>
                  <a:lnTo>
                    <a:pt x="599827" y="0"/>
                  </a:lnTo>
                  <a:lnTo>
                    <a:pt x="630026" y="0"/>
                  </a:lnTo>
                  <a:lnTo>
                    <a:pt x="675206" y="2765"/>
                  </a:lnTo>
                  <a:lnTo>
                    <a:pt x="720079" y="8865"/>
                  </a:lnTo>
                  <a:lnTo>
                    <a:pt x="778986" y="22087"/>
                  </a:lnTo>
                  <a:lnTo>
                    <a:pt x="822150" y="35772"/>
                  </a:lnTo>
                  <a:lnTo>
                    <a:pt x="877910" y="58861"/>
                  </a:lnTo>
                  <a:lnTo>
                    <a:pt x="918120" y="79726"/>
                  </a:lnTo>
                  <a:lnTo>
                    <a:pt x="956680" y="103476"/>
                  </a:lnTo>
                  <a:lnTo>
                    <a:pt x="1016706" y="149161"/>
                  </a:lnTo>
                  <a:lnTo>
                    <a:pt x="1049866" y="179987"/>
                  </a:lnTo>
                  <a:lnTo>
                    <a:pt x="1099857" y="236485"/>
                  </a:lnTo>
                  <a:lnTo>
                    <a:pt x="1142526" y="298682"/>
                  </a:lnTo>
                  <a:lnTo>
                    <a:pt x="1164368" y="338379"/>
                  </a:lnTo>
                  <a:lnTo>
                    <a:pt x="1188834" y="393557"/>
                  </a:lnTo>
                  <a:lnTo>
                    <a:pt x="1211613" y="465455"/>
                  </a:lnTo>
                  <a:lnTo>
                    <a:pt x="1225414" y="539629"/>
                  </a:lnTo>
                  <a:lnTo>
                    <a:pt x="1229853" y="599827"/>
                  </a:lnTo>
                  <a:lnTo>
                    <a:pt x="1230039" y="614926"/>
                  </a:lnTo>
                  <a:lnTo>
                    <a:pt x="1228374" y="660169"/>
                  </a:lnTo>
                  <a:lnTo>
                    <a:pt x="1218235" y="734931"/>
                  </a:lnTo>
                  <a:lnTo>
                    <a:pt x="1199001" y="807879"/>
                  </a:lnTo>
                  <a:lnTo>
                    <a:pt x="1177276" y="864194"/>
                  </a:lnTo>
                  <a:lnTo>
                    <a:pt x="1150126" y="918120"/>
                  </a:lnTo>
                  <a:lnTo>
                    <a:pt x="1126377" y="956680"/>
                  </a:lnTo>
                  <a:lnTo>
                    <a:pt x="1080692" y="1016706"/>
                  </a:lnTo>
                  <a:lnTo>
                    <a:pt x="1049866" y="1049866"/>
                  </a:lnTo>
                  <a:lnTo>
                    <a:pt x="993368" y="1099857"/>
                  </a:lnTo>
                  <a:lnTo>
                    <a:pt x="931157" y="1142526"/>
                  </a:lnTo>
                  <a:lnTo>
                    <a:pt x="891474" y="1164368"/>
                  </a:lnTo>
                  <a:lnTo>
                    <a:pt x="836296" y="1188829"/>
                  </a:lnTo>
                  <a:lnTo>
                    <a:pt x="793477" y="1203552"/>
                  </a:lnTo>
                  <a:lnTo>
                    <a:pt x="734931" y="1218235"/>
                  </a:lnTo>
                  <a:lnTo>
                    <a:pt x="690223" y="1225414"/>
                  </a:lnTo>
                  <a:lnTo>
                    <a:pt x="630026" y="1229853"/>
                  </a:lnTo>
                  <a:close/>
                </a:path>
              </a:pathLst>
            </a:custGeom>
            <a:solidFill>
              <a:srgbClr val="C69A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96396" y="3112888"/>
              <a:ext cx="4853305" cy="911860"/>
            </a:xfrm>
            <a:custGeom>
              <a:avLst/>
              <a:gdLst/>
              <a:ahLst/>
              <a:cxnLst/>
              <a:rect l="l" t="t" r="r" b="b"/>
              <a:pathLst>
                <a:path w="4853305" h="911860">
                  <a:moveTo>
                    <a:pt x="4656547" y="911307"/>
                  </a:moveTo>
                  <a:lnTo>
                    <a:pt x="196147" y="911307"/>
                  </a:lnTo>
                  <a:lnTo>
                    <a:pt x="151178" y="906127"/>
                  </a:lnTo>
                  <a:lnTo>
                    <a:pt x="109894" y="891373"/>
                  </a:lnTo>
                  <a:lnTo>
                    <a:pt x="73474" y="868221"/>
                  </a:lnTo>
                  <a:lnTo>
                    <a:pt x="43097" y="837848"/>
                  </a:lnTo>
                  <a:lnTo>
                    <a:pt x="19939" y="801428"/>
                  </a:lnTo>
                  <a:lnTo>
                    <a:pt x="5181" y="760140"/>
                  </a:lnTo>
                  <a:lnTo>
                    <a:pt x="0" y="715160"/>
                  </a:lnTo>
                  <a:lnTo>
                    <a:pt x="0" y="196147"/>
                  </a:lnTo>
                  <a:lnTo>
                    <a:pt x="5179" y="151178"/>
                  </a:lnTo>
                  <a:lnTo>
                    <a:pt x="19933" y="109894"/>
                  </a:lnTo>
                  <a:lnTo>
                    <a:pt x="43085" y="73474"/>
                  </a:lnTo>
                  <a:lnTo>
                    <a:pt x="73459" y="43097"/>
                  </a:lnTo>
                  <a:lnTo>
                    <a:pt x="109878" y="19939"/>
                  </a:lnTo>
                  <a:lnTo>
                    <a:pt x="151166" y="5181"/>
                  </a:lnTo>
                  <a:lnTo>
                    <a:pt x="196147" y="0"/>
                  </a:lnTo>
                  <a:lnTo>
                    <a:pt x="4656547" y="0"/>
                  </a:lnTo>
                  <a:lnTo>
                    <a:pt x="4701515" y="5179"/>
                  </a:lnTo>
                  <a:lnTo>
                    <a:pt x="4742799" y="19933"/>
                  </a:lnTo>
                  <a:lnTo>
                    <a:pt x="4779219" y="43085"/>
                  </a:lnTo>
                  <a:lnTo>
                    <a:pt x="4809596" y="73459"/>
                  </a:lnTo>
                  <a:lnTo>
                    <a:pt x="4832754" y="109878"/>
                  </a:lnTo>
                  <a:lnTo>
                    <a:pt x="4847512" y="151166"/>
                  </a:lnTo>
                  <a:lnTo>
                    <a:pt x="4852694" y="196147"/>
                  </a:lnTo>
                  <a:lnTo>
                    <a:pt x="4852694" y="715160"/>
                  </a:lnTo>
                  <a:lnTo>
                    <a:pt x="4847512" y="760129"/>
                  </a:lnTo>
                  <a:lnTo>
                    <a:pt x="4832754" y="801412"/>
                  </a:lnTo>
                  <a:lnTo>
                    <a:pt x="4809596" y="837832"/>
                  </a:lnTo>
                  <a:lnTo>
                    <a:pt x="4779219" y="868210"/>
                  </a:lnTo>
                  <a:lnTo>
                    <a:pt x="4742799" y="891367"/>
                  </a:lnTo>
                  <a:lnTo>
                    <a:pt x="4701515" y="906125"/>
                  </a:lnTo>
                  <a:lnTo>
                    <a:pt x="4656547" y="9113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287647" y="4764589"/>
              <a:ext cx="866140" cy="866140"/>
            </a:xfrm>
            <a:custGeom>
              <a:avLst/>
              <a:gdLst/>
              <a:ahLst/>
              <a:cxnLst/>
              <a:rect l="l" t="t" r="r" b="b"/>
              <a:pathLst>
                <a:path w="866140" h="866139">
                  <a:moveTo>
                    <a:pt x="443365" y="865616"/>
                  </a:moveTo>
                  <a:lnTo>
                    <a:pt x="379747" y="862505"/>
                  </a:lnTo>
                  <a:lnTo>
                    <a:pt x="317303" y="850070"/>
                  </a:lnTo>
                  <a:lnTo>
                    <a:pt x="257336" y="828618"/>
                  </a:lnTo>
                  <a:lnTo>
                    <a:pt x="201153" y="798581"/>
                  </a:lnTo>
                  <a:lnTo>
                    <a:pt x="150001" y="760644"/>
                  </a:lnTo>
                  <a:lnTo>
                    <a:pt x="104971" y="715615"/>
                  </a:lnTo>
                  <a:lnTo>
                    <a:pt x="67034" y="664446"/>
                  </a:lnTo>
                  <a:lnTo>
                    <a:pt x="36997" y="608279"/>
                  </a:lnTo>
                  <a:lnTo>
                    <a:pt x="15545" y="548312"/>
                  </a:lnTo>
                  <a:lnTo>
                    <a:pt x="3126" y="485868"/>
                  </a:lnTo>
                  <a:lnTo>
                    <a:pt x="0" y="422250"/>
                  </a:lnTo>
                  <a:lnTo>
                    <a:pt x="1971" y="390449"/>
                  </a:lnTo>
                  <a:lnTo>
                    <a:pt x="12835" y="327703"/>
                  </a:lnTo>
                  <a:lnTo>
                    <a:pt x="32811" y="267235"/>
                  </a:lnTo>
                  <a:lnTo>
                    <a:pt x="61461" y="210331"/>
                  </a:lnTo>
                  <a:lnTo>
                    <a:pt x="98145" y="158260"/>
                  </a:lnTo>
                  <a:lnTo>
                    <a:pt x="142049" y="112133"/>
                  </a:lnTo>
                  <a:lnTo>
                    <a:pt x="192252" y="72969"/>
                  </a:lnTo>
                  <a:lnTo>
                    <a:pt x="247680" y="41552"/>
                  </a:lnTo>
                  <a:lnTo>
                    <a:pt x="307093" y="18629"/>
                  </a:lnTo>
                  <a:lnTo>
                    <a:pt x="369226" y="4675"/>
                  </a:lnTo>
                  <a:lnTo>
                    <a:pt x="432742" y="0"/>
                  </a:lnTo>
                  <a:lnTo>
                    <a:pt x="464584" y="1182"/>
                  </a:lnTo>
                  <a:lnTo>
                    <a:pt x="527581" y="10505"/>
                  </a:lnTo>
                  <a:lnTo>
                    <a:pt x="588516" y="29000"/>
                  </a:lnTo>
                  <a:lnTo>
                    <a:pt x="646100" y="56249"/>
                  </a:lnTo>
                  <a:lnTo>
                    <a:pt x="699061" y="91629"/>
                  </a:lnTo>
                  <a:lnTo>
                    <a:pt x="746252" y="134402"/>
                  </a:lnTo>
                  <a:lnTo>
                    <a:pt x="786643" y="183612"/>
                  </a:lnTo>
                  <a:lnTo>
                    <a:pt x="819397" y="238266"/>
                  </a:lnTo>
                  <a:lnTo>
                    <a:pt x="843769" y="297090"/>
                  </a:lnTo>
                  <a:lnTo>
                    <a:pt x="859259" y="358877"/>
                  </a:lnTo>
                  <a:lnTo>
                    <a:pt x="865485" y="422250"/>
                  </a:lnTo>
                  <a:lnTo>
                    <a:pt x="865616" y="432873"/>
                  </a:lnTo>
                  <a:lnTo>
                    <a:pt x="864448" y="464716"/>
                  </a:lnTo>
                  <a:lnTo>
                    <a:pt x="855110" y="527713"/>
                  </a:lnTo>
                  <a:lnTo>
                    <a:pt x="836616" y="588648"/>
                  </a:lnTo>
                  <a:lnTo>
                    <a:pt x="809366" y="646226"/>
                  </a:lnTo>
                  <a:lnTo>
                    <a:pt x="773986" y="699193"/>
                  </a:lnTo>
                  <a:lnTo>
                    <a:pt x="731214" y="746382"/>
                  </a:lnTo>
                  <a:lnTo>
                    <a:pt x="682003" y="786774"/>
                  </a:lnTo>
                  <a:lnTo>
                    <a:pt x="627349" y="819528"/>
                  </a:lnTo>
                  <a:lnTo>
                    <a:pt x="568525" y="843900"/>
                  </a:lnTo>
                  <a:lnTo>
                    <a:pt x="506739" y="859391"/>
                  </a:lnTo>
                  <a:lnTo>
                    <a:pt x="443365" y="865616"/>
                  </a:lnTo>
                  <a:close/>
                </a:path>
              </a:pathLst>
            </a:custGeom>
            <a:solidFill>
              <a:srgbClr val="8F49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105463" y="6217193"/>
              <a:ext cx="1230630" cy="1229995"/>
            </a:xfrm>
            <a:custGeom>
              <a:avLst/>
              <a:gdLst/>
              <a:ahLst/>
              <a:cxnLst/>
              <a:rect l="l" t="t" r="r" b="b"/>
              <a:pathLst>
                <a:path w="1230630" h="1229995">
                  <a:moveTo>
                    <a:pt x="630026" y="1229853"/>
                  </a:moveTo>
                  <a:lnTo>
                    <a:pt x="599827" y="1229853"/>
                  </a:lnTo>
                  <a:lnTo>
                    <a:pt x="554647" y="1227088"/>
                  </a:lnTo>
                  <a:lnTo>
                    <a:pt x="509773" y="1220987"/>
                  </a:lnTo>
                  <a:lnTo>
                    <a:pt x="450867" y="1207766"/>
                  </a:lnTo>
                  <a:lnTo>
                    <a:pt x="393557" y="1188834"/>
                  </a:lnTo>
                  <a:lnTo>
                    <a:pt x="338379" y="1164368"/>
                  </a:lnTo>
                  <a:lnTo>
                    <a:pt x="273172" y="1126377"/>
                  </a:lnTo>
                  <a:lnTo>
                    <a:pt x="213147" y="1080692"/>
                  </a:lnTo>
                  <a:lnTo>
                    <a:pt x="179987" y="1049866"/>
                  </a:lnTo>
                  <a:lnTo>
                    <a:pt x="129995" y="993368"/>
                  </a:lnTo>
                  <a:lnTo>
                    <a:pt x="87327" y="931157"/>
                  </a:lnTo>
                  <a:lnTo>
                    <a:pt x="65485" y="891474"/>
                  </a:lnTo>
                  <a:lnTo>
                    <a:pt x="41024" y="836296"/>
                  </a:lnTo>
                  <a:lnTo>
                    <a:pt x="26301" y="793477"/>
                  </a:lnTo>
                  <a:lnTo>
                    <a:pt x="11618" y="734931"/>
                  </a:lnTo>
                  <a:lnTo>
                    <a:pt x="4438" y="690223"/>
                  </a:lnTo>
                  <a:lnTo>
                    <a:pt x="0" y="630026"/>
                  </a:lnTo>
                  <a:lnTo>
                    <a:pt x="0" y="599827"/>
                  </a:lnTo>
                  <a:lnTo>
                    <a:pt x="2765" y="554647"/>
                  </a:lnTo>
                  <a:lnTo>
                    <a:pt x="8865" y="509773"/>
                  </a:lnTo>
                  <a:lnTo>
                    <a:pt x="22087" y="450867"/>
                  </a:lnTo>
                  <a:lnTo>
                    <a:pt x="35772" y="407703"/>
                  </a:lnTo>
                  <a:lnTo>
                    <a:pt x="58861" y="351943"/>
                  </a:lnTo>
                  <a:lnTo>
                    <a:pt x="79726" y="311728"/>
                  </a:lnTo>
                  <a:lnTo>
                    <a:pt x="103476" y="273172"/>
                  </a:lnTo>
                  <a:lnTo>
                    <a:pt x="149161" y="213147"/>
                  </a:lnTo>
                  <a:lnTo>
                    <a:pt x="179987" y="179987"/>
                  </a:lnTo>
                  <a:lnTo>
                    <a:pt x="236485" y="129995"/>
                  </a:lnTo>
                  <a:lnTo>
                    <a:pt x="298682" y="87327"/>
                  </a:lnTo>
                  <a:lnTo>
                    <a:pt x="338379" y="65485"/>
                  </a:lnTo>
                  <a:lnTo>
                    <a:pt x="393557" y="41018"/>
                  </a:lnTo>
                  <a:lnTo>
                    <a:pt x="465455" y="18240"/>
                  </a:lnTo>
                  <a:lnTo>
                    <a:pt x="539629" y="4438"/>
                  </a:lnTo>
                  <a:lnTo>
                    <a:pt x="599827" y="0"/>
                  </a:lnTo>
                  <a:lnTo>
                    <a:pt x="630026" y="0"/>
                  </a:lnTo>
                  <a:lnTo>
                    <a:pt x="675206" y="2765"/>
                  </a:lnTo>
                  <a:lnTo>
                    <a:pt x="720079" y="8865"/>
                  </a:lnTo>
                  <a:lnTo>
                    <a:pt x="778986" y="22087"/>
                  </a:lnTo>
                  <a:lnTo>
                    <a:pt x="836296" y="41018"/>
                  </a:lnTo>
                  <a:lnTo>
                    <a:pt x="891474" y="65485"/>
                  </a:lnTo>
                  <a:lnTo>
                    <a:pt x="956680" y="103476"/>
                  </a:lnTo>
                  <a:lnTo>
                    <a:pt x="1016706" y="149161"/>
                  </a:lnTo>
                  <a:lnTo>
                    <a:pt x="1049866" y="179987"/>
                  </a:lnTo>
                  <a:lnTo>
                    <a:pt x="1099857" y="236485"/>
                  </a:lnTo>
                  <a:lnTo>
                    <a:pt x="1142526" y="298682"/>
                  </a:lnTo>
                  <a:lnTo>
                    <a:pt x="1164368" y="338379"/>
                  </a:lnTo>
                  <a:lnTo>
                    <a:pt x="1188834" y="393557"/>
                  </a:lnTo>
                  <a:lnTo>
                    <a:pt x="1211613" y="465455"/>
                  </a:lnTo>
                  <a:lnTo>
                    <a:pt x="1225414" y="539629"/>
                  </a:lnTo>
                  <a:lnTo>
                    <a:pt x="1229853" y="599827"/>
                  </a:lnTo>
                  <a:lnTo>
                    <a:pt x="1230039" y="614926"/>
                  </a:lnTo>
                  <a:lnTo>
                    <a:pt x="1228374" y="660169"/>
                  </a:lnTo>
                  <a:lnTo>
                    <a:pt x="1218235" y="734931"/>
                  </a:lnTo>
                  <a:lnTo>
                    <a:pt x="1199001" y="807879"/>
                  </a:lnTo>
                  <a:lnTo>
                    <a:pt x="1177276" y="864194"/>
                  </a:lnTo>
                  <a:lnTo>
                    <a:pt x="1150126" y="918120"/>
                  </a:lnTo>
                  <a:lnTo>
                    <a:pt x="1126377" y="956680"/>
                  </a:lnTo>
                  <a:lnTo>
                    <a:pt x="1080692" y="1016706"/>
                  </a:lnTo>
                  <a:lnTo>
                    <a:pt x="1049866" y="1049866"/>
                  </a:lnTo>
                  <a:lnTo>
                    <a:pt x="993368" y="1099857"/>
                  </a:lnTo>
                  <a:lnTo>
                    <a:pt x="931157" y="1142526"/>
                  </a:lnTo>
                  <a:lnTo>
                    <a:pt x="891474" y="1164368"/>
                  </a:lnTo>
                  <a:lnTo>
                    <a:pt x="836296" y="1188834"/>
                  </a:lnTo>
                  <a:lnTo>
                    <a:pt x="764398" y="1211613"/>
                  </a:lnTo>
                  <a:lnTo>
                    <a:pt x="690223" y="1225414"/>
                  </a:lnTo>
                  <a:lnTo>
                    <a:pt x="630026" y="1229853"/>
                  </a:lnTo>
                  <a:close/>
                </a:path>
              </a:pathLst>
            </a:custGeom>
            <a:solidFill>
              <a:srgbClr val="EC6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287647" y="6399246"/>
              <a:ext cx="866140" cy="866140"/>
            </a:xfrm>
            <a:custGeom>
              <a:avLst/>
              <a:gdLst/>
              <a:ahLst/>
              <a:cxnLst/>
              <a:rect l="l" t="t" r="r" b="b"/>
              <a:pathLst>
                <a:path w="866140" h="866140">
                  <a:moveTo>
                    <a:pt x="443365" y="865616"/>
                  </a:moveTo>
                  <a:lnTo>
                    <a:pt x="379747" y="862505"/>
                  </a:lnTo>
                  <a:lnTo>
                    <a:pt x="317303" y="850070"/>
                  </a:lnTo>
                  <a:lnTo>
                    <a:pt x="257336" y="828618"/>
                  </a:lnTo>
                  <a:lnTo>
                    <a:pt x="201153" y="798581"/>
                  </a:lnTo>
                  <a:lnTo>
                    <a:pt x="150001" y="760644"/>
                  </a:lnTo>
                  <a:lnTo>
                    <a:pt x="104971" y="715615"/>
                  </a:lnTo>
                  <a:lnTo>
                    <a:pt x="67034" y="664446"/>
                  </a:lnTo>
                  <a:lnTo>
                    <a:pt x="36997" y="608279"/>
                  </a:lnTo>
                  <a:lnTo>
                    <a:pt x="15545" y="548312"/>
                  </a:lnTo>
                  <a:lnTo>
                    <a:pt x="3126" y="485868"/>
                  </a:lnTo>
                  <a:lnTo>
                    <a:pt x="0" y="422250"/>
                  </a:lnTo>
                  <a:lnTo>
                    <a:pt x="1971" y="390449"/>
                  </a:lnTo>
                  <a:lnTo>
                    <a:pt x="12835" y="327703"/>
                  </a:lnTo>
                  <a:lnTo>
                    <a:pt x="32811" y="267235"/>
                  </a:lnTo>
                  <a:lnTo>
                    <a:pt x="61461" y="210331"/>
                  </a:lnTo>
                  <a:lnTo>
                    <a:pt x="98145" y="158260"/>
                  </a:lnTo>
                  <a:lnTo>
                    <a:pt x="142049" y="112128"/>
                  </a:lnTo>
                  <a:lnTo>
                    <a:pt x="192252" y="72969"/>
                  </a:lnTo>
                  <a:lnTo>
                    <a:pt x="247680" y="41552"/>
                  </a:lnTo>
                  <a:lnTo>
                    <a:pt x="307093" y="18629"/>
                  </a:lnTo>
                  <a:lnTo>
                    <a:pt x="369226" y="4675"/>
                  </a:lnTo>
                  <a:lnTo>
                    <a:pt x="432742" y="0"/>
                  </a:lnTo>
                  <a:lnTo>
                    <a:pt x="464584" y="1182"/>
                  </a:lnTo>
                  <a:lnTo>
                    <a:pt x="527581" y="10505"/>
                  </a:lnTo>
                  <a:lnTo>
                    <a:pt x="588516" y="29000"/>
                  </a:lnTo>
                  <a:lnTo>
                    <a:pt x="646100" y="56249"/>
                  </a:lnTo>
                  <a:lnTo>
                    <a:pt x="699061" y="91614"/>
                  </a:lnTo>
                  <a:lnTo>
                    <a:pt x="746252" y="134402"/>
                  </a:lnTo>
                  <a:lnTo>
                    <a:pt x="786643" y="183612"/>
                  </a:lnTo>
                  <a:lnTo>
                    <a:pt x="819397" y="238266"/>
                  </a:lnTo>
                  <a:lnTo>
                    <a:pt x="843769" y="297090"/>
                  </a:lnTo>
                  <a:lnTo>
                    <a:pt x="859259" y="358877"/>
                  </a:lnTo>
                  <a:lnTo>
                    <a:pt x="865485" y="422250"/>
                  </a:lnTo>
                  <a:lnTo>
                    <a:pt x="865616" y="432873"/>
                  </a:lnTo>
                  <a:lnTo>
                    <a:pt x="864448" y="464716"/>
                  </a:lnTo>
                  <a:lnTo>
                    <a:pt x="855110" y="527713"/>
                  </a:lnTo>
                  <a:lnTo>
                    <a:pt x="836616" y="588648"/>
                  </a:lnTo>
                  <a:lnTo>
                    <a:pt x="809366" y="646226"/>
                  </a:lnTo>
                  <a:lnTo>
                    <a:pt x="773986" y="699193"/>
                  </a:lnTo>
                  <a:lnTo>
                    <a:pt x="731214" y="746382"/>
                  </a:lnTo>
                  <a:lnTo>
                    <a:pt x="682003" y="786774"/>
                  </a:lnTo>
                  <a:lnTo>
                    <a:pt x="627349" y="819528"/>
                  </a:lnTo>
                  <a:lnTo>
                    <a:pt x="568525" y="843900"/>
                  </a:lnTo>
                  <a:lnTo>
                    <a:pt x="506739" y="859391"/>
                  </a:lnTo>
                  <a:lnTo>
                    <a:pt x="443365" y="865616"/>
                  </a:lnTo>
                  <a:close/>
                </a:path>
              </a:pathLst>
            </a:custGeom>
            <a:solidFill>
              <a:srgbClr val="E745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105463" y="7851850"/>
              <a:ext cx="1230630" cy="1229995"/>
            </a:xfrm>
            <a:custGeom>
              <a:avLst/>
              <a:gdLst/>
              <a:ahLst/>
              <a:cxnLst/>
              <a:rect l="l" t="t" r="r" b="b"/>
              <a:pathLst>
                <a:path w="1230630" h="1229995">
                  <a:moveTo>
                    <a:pt x="630026" y="1229853"/>
                  </a:moveTo>
                  <a:lnTo>
                    <a:pt x="599827" y="1229853"/>
                  </a:lnTo>
                  <a:lnTo>
                    <a:pt x="554647" y="1227088"/>
                  </a:lnTo>
                  <a:lnTo>
                    <a:pt x="509773" y="1220987"/>
                  </a:lnTo>
                  <a:lnTo>
                    <a:pt x="436376" y="1203552"/>
                  </a:lnTo>
                  <a:lnTo>
                    <a:pt x="393557" y="1188829"/>
                  </a:lnTo>
                  <a:lnTo>
                    <a:pt x="338379" y="1164368"/>
                  </a:lnTo>
                  <a:lnTo>
                    <a:pt x="273172" y="1126377"/>
                  </a:lnTo>
                  <a:lnTo>
                    <a:pt x="236485" y="1099852"/>
                  </a:lnTo>
                  <a:lnTo>
                    <a:pt x="179987" y="1049866"/>
                  </a:lnTo>
                  <a:lnTo>
                    <a:pt x="129995" y="993368"/>
                  </a:lnTo>
                  <a:lnTo>
                    <a:pt x="87327" y="931171"/>
                  </a:lnTo>
                  <a:lnTo>
                    <a:pt x="65485" y="891474"/>
                  </a:lnTo>
                  <a:lnTo>
                    <a:pt x="41024" y="836296"/>
                  </a:lnTo>
                  <a:lnTo>
                    <a:pt x="26301" y="793477"/>
                  </a:lnTo>
                  <a:lnTo>
                    <a:pt x="11618" y="734931"/>
                  </a:lnTo>
                  <a:lnTo>
                    <a:pt x="4438" y="690223"/>
                  </a:lnTo>
                  <a:lnTo>
                    <a:pt x="0" y="630026"/>
                  </a:lnTo>
                  <a:lnTo>
                    <a:pt x="0" y="599827"/>
                  </a:lnTo>
                  <a:lnTo>
                    <a:pt x="2765" y="554647"/>
                  </a:lnTo>
                  <a:lnTo>
                    <a:pt x="8865" y="509773"/>
                  </a:lnTo>
                  <a:lnTo>
                    <a:pt x="22087" y="450867"/>
                  </a:lnTo>
                  <a:lnTo>
                    <a:pt x="35772" y="407703"/>
                  </a:lnTo>
                  <a:lnTo>
                    <a:pt x="58861" y="351929"/>
                  </a:lnTo>
                  <a:lnTo>
                    <a:pt x="79726" y="311728"/>
                  </a:lnTo>
                  <a:lnTo>
                    <a:pt x="103476" y="273172"/>
                  </a:lnTo>
                  <a:lnTo>
                    <a:pt x="149161" y="213147"/>
                  </a:lnTo>
                  <a:lnTo>
                    <a:pt x="179987" y="179987"/>
                  </a:lnTo>
                  <a:lnTo>
                    <a:pt x="236485" y="129995"/>
                  </a:lnTo>
                  <a:lnTo>
                    <a:pt x="298682" y="87327"/>
                  </a:lnTo>
                  <a:lnTo>
                    <a:pt x="338379" y="65485"/>
                  </a:lnTo>
                  <a:lnTo>
                    <a:pt x="393557" y="41018"/>
                  </a:lnTo>
                  <a:lnTo>
                    <a:pt x="465455" y="18240"/>
                  </a:lnTo>
                  <a:lnTo>
                    <a:pt x="539629" y="4438"/>
                  </a:lnTo>
                  <a:lnTo>
                    <a:pt x="599827" y="0"/>
                  </a:lnTo>
                  <a:lnTo>
                    <a:pt x="630026" y="0"/>
                  </a:lnTo>
                  <a:lnTo>
                    <a:pt x="675206" y="2765"/>
                  </a:lnTo>
                  <a:lnTo>
                    <a:pt x="720079" y="8865"/>
                  </a:lnTo>
                  <a:lnTo>
                    <a:pt x="778986" y="22087"/>
                  </a:lnTo>
                  <a:lnTo>
                    <a:pt x="836296" y="41018"/>
                  </a:lnTo>
                  <a:lnTo>
                    <a:pt x="891474" y="65485"/>
                  </a:lnTo>
                  <a:lnTo>
                    <a:pt x="956680" y="103476"/>
                  </a:lnTo>
                  <a:lnTo>
                    <a:pt x="1016706" y="149161"/>
                  </a:lnTo>
                  <a:lnTo>
                    <a:pt x="1049866" y="179987"/>
                  </a:lnTo>
                  <a:lnTo>
                    <a:pt x="1099857" y="236485"/>
                  </a:lnTo>
                  <a:lnTo>
                    <a:pt x="1142526" y="298682"/>
                  </a:lnTo>
                  <a:lnTo>
                    <a:pt x="1164368" y="338379"/>
                  </a:lnTo>
                  <a:lnTo>
                    <a:pt x="1188834" y="393557"/>
                  </a:lnTo>
                  <a:lnTo>
                    <a:pt x="1211613" y="465455"/>
                  </a:lnTo>
                  <a:lnTo>
                    <a:pt x="1225414" y="539629"/>
                  </a:lnTo>
                  <a:lnTo>
                    <a:pt x="1229853" y="599827"/>
                  </a:lnTo>
                  <a:lnTo>
                    <a:pt x="1230039" y="614926"/>
                  </a:lnTo>
                  <a:lnTo>
                    <a:pt x="1228374" y="660169"/>
                  </a:lnTo>
                  <a:lnTo>
                    <a:pt x="1218235" y="734931"/>
                  </a:lnTo>
                  <a:lnTo>
                    <a:pt x="1199001" y="807879"/>
                  </a:lnTo>
                  <a:lnTo>
                    <a:pt x="1177276" y="864194"/>
                  </a:lnTo>
                  <a:lnTo>
                    <a:pt x="1150126" y="918125"/>
                  </a:lnTo>
                  <a:lnTo>
                    <a:pt x="1126377" y="956680"/>
                  </a:lnTo>
                  <a:lnTo>
                    <a:pt x="1080692" y="1016706"/>
                  </a:lnTo>
                  <a:lnTo>
                    <a:pt x="1049866" y="1049866"/>
                  </a:lnTo>
                  <a:lnTo>
                    <a:pt x="993368" y="1099852"/>
                  </a:lnTo>
                  <a:lnTo>
                    <a:pt x="956680" y="1126377"/>
                  </a:lnTo>
                  <a:lnTo>
                    <a:pt x="918120" y="1150126"/>
                  </a:lnTo>
                  <a:lnTo>
                    <a:pt x="877910" y="1170992"/>
                  </a:lnTo>
                  <a:lnTo>
                    <a:pt x="822150" y="1194080"/>
                  </a:lnTo>
                  <a:lnTo>
                    <a:pt x="749713" y="1215095"/>
                  </a:lnTo>
                  <a:lnTo>
                    <a:pt x="675206" y="1227088"/>
                  </a:lnTo>
                  <a:lnTo>
                    <a:pt x="630026" y="1229853"/>
                  </a:lnTo>
                  <a:close/>
                </a:path>
              </a:pathLst>
            </a:custGeom>
            <a:solidFill>
              <a:srgbClr val="F186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287647" y="8033903"/>
              <a:ext cx="866140" cy="866140"/>
            </a:xfrm>
            <a:custGeom>
              <a:avLst/>
              <a:gdLst/>
              <a:ahLst/>
              <a:cxnLst/>
              <a:rect l="l" t="t" r="r" b="b"/>
              <a:pathLst>
                <a:path w="866140" h="866140">
                  <a:moveTo>
                    <a:pt x="443365" y="865616"/>
                  </a:moveTo>
                  <a:lnTo>
                    <a:pt x="379747" y="862499"/>
                  </a:lnTo>
                  <a:lnTo>
                    <a:pt x="317303" y="850064"/>
                  </a:lnTo>
                  <a:lnTo>
                    <a:pt x="257336" y="828618"/>
                  </a:lnTo>
                  <a:lnTo>
                    <a:pt x="201153" y="798581"/>
                  </a:lnTo>
                  <a:lnTo>
                    <a:pt x="150001" y="760644"/>
                  </a:lnTo>
                  <a:lnTo>
                    <a:pt x="104971" y="715615"/>
                  </a:lnTo>
                  <a:lnTo>
                    <a:pt x="67034" y="664446"/>
                  </a:lnTo>
                  <a:lnTo>
                    <a:pt x="36997" y="608279"/>
                  </a:lnTo>
                  <a:lnTo>
                    <a:pt x="15545" y="548312"/>
                  </a:lnTo>
                  <a:lnTo>
                    <a:pt x="3126" y="485868"/>
                  </a:lnTo>
                  <a:lnTo>
                    <a:pt x="0" y="422250"/>
                  </a:lnTo>
                  <a:lnTo>
                    <a:pt x="1971" y="390449"/>
                  </a:lnTo>
                  <a:lnTo>
                    <a:pt x="12835" y="327703"/>
                  </a:lnTo>
                  <a:lnTo>
                    <a:pt x="32811" y="267235"/>
                  </a:lnTo>
                  <a:lnTo>
                    <a:pt x="61461" y="210331"/>
                  </a:lnTo>
                  <a:lnTo>
                    <a:pt x="98145" y="158260"/>
                  </a:lnTo>
                  <a:lnTo>
                    <a:pt x="142049" y="112133"/>
                  </a:lnTo>
                  <a:lnTo>
                    <a:pt x="192252" y="72969"/>
                  </a:lnTo>
                  <a:lnTo>
                    <a:pt x="247680" y="41552"/>
                  </a:lnTo>
                  <a:lnTo>
                    <a:pt x="307093" y="18629"/>
                  </a:lnTo>
                  <a:lnTo>
                    <a:pt x="369226" y="4675"/>
                  </a:lnTo>
                  <a:lnTo>
                    <a:pt x="432742" y="0"/>
                  </a:lnTo>
                  <a:lnTo>
                    <a:pt x="464584" y="1182"/>
                  </a:lnTo>
                  <a:lnTo>
                    <a:pt x="527581" y="10505"/>
                  </a:lnTo>
                  <a:lnTo>
                    <a:pt x="588516" y="29000"/>
                  </a:lnTo>
                  <a:lnTo>
                    <a:pt x="646100" y="56248"/>
                  </a:lnTo>
                  <a:lnTo>
                    <a:pt x="699061" y="91613"/>
                  </a:lnTo>
                  <a:lnTo>
                    <a:pt x="746252" y="134402"/>
                  </a:lnTo>
                  <a:lnTo>
                    <a:pt x="786643" y="183612"/>
                  </a:lnTo>
                  <a:lnTo>
                    <a:pt x="819397" y="238246"/>
                  </a:lnTo>
                  <a:lnTo>
                    <a:pt x="843769" y="297090"/>
                  </a:lnTo>
                  <a:lnTo>
                    <a:pt x="859259" y="358877"/>
                  </a:lnTo>
                  <a:lnTo>
                    <a:pt x="865485" y="422250"/>
                  </a:lnTo>
                  <a:lnTo>
                    <a:pt x="865616" y="432873"/>
                  </a:lnTo>
                  <a:lnTo>
                    <a:pt x="864448" y="464716"/>
                  </a:lnTo>
                  <a:lnTo>
                    <a:pt x="855110" y="527713"/>
                  </a:lnTo>
                  <a:lnTo>
                    <a:pt x="836616" y="588648"/>
                  </a:lnTo>
                  <a:lnTo>
                    <a:pt x="809366" y="646226"/>
                  </a:lnTo>
                  <a:lnTo>
                    <a:pt x="773986" y="699193"/>
                  </a:lnTo>
                  <a:lnTo>
                    <a:pt x="731214" y="746382"/>
                  </a:lnTo>
                  <a:lnTo>
                    <a:pt x="682003" y="786774"/>
                  </a:lnTo>
                  <a:lnTo>
                    <a:pt x="627349" y="819528"/>
                  </a:lnTo>
                  <a:lnTo>
                    <a:pt x="568525" y="843900"/>
                  </a:lnTo>
                  <a:lnTo>
                    <a:pt x="506739" y="859375"/>
                  </a:lnTo>
                  <a:lnTo>
                    <a:pt x="443365" y="865616"/>
                  </a:lnTo>
                  <a:close/>
                </a:path>
              </a:pathLst>
            </a:custGeom>
            <a:solidFill>
              <a:srgbClr val="F1BE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105277" y="9486285"/>
              <a:ext cx="1230630" cy="800735"/>
            </a:xfrm>
            <a:custGeom>
              <a:avLst/>
              <a:gdLst/>
              <a:ahLst/>
              <a:cxnLst/>
              <a:rect l="l" t="t" r="r" b="b"/>
              <a:pathLst>
                <a:path w="1230630" h="800734">
                  <a:moveTo>
                    <a:pt x="1201510" y="800714"/>
                  </a:moveTo>
                  <a:lnTo>
                    <a:pt x="28722" y="800714"/>
                  </a:lnTo>
                  <a:lnTo>
                    <a:pt x="26487" y="793663"/>
                  </a:lnTo>
                  <a:lnTo>
                    <a:pt x="14939" y="749899"/>
                  </a:lnTo>
                  <a:lnTo>
                    <a:pt x="6658" y="705365"/>
                  </a:lnTo>
                  <a:lnTo>
                    <a:pt x="1665" y="660355"/>
                  </a:lnTo>
                  <a:lnTo>
                    <a:pt x="0" y="615113"/>
                  </a:lnTo>
                  <a:lnTo>
                    <a:pt x="186" y="600013"/>
                  </a:lnTo>
                  <a:lnTo>
                    <a:pt x="2951" y="554833"/>
                  </a:lnTo>
                  <a:lnTo>
                    <a:pt x="9052" y="509960"/>
                  </a:lnTo>
                  <a:lnTo>
                    <a:pt x="18426" y="465641"/>
                  </a:lnTo>
                  <a:lnTo>
                    <a:pt x="31053" y="422160"/>
                  </a:lnTo>
                  <a:lnTo>
                    <a:pt x="46814" y="379714"/>
                  </a:lnTo>
                  <a:lnTo>
                    <a:pt x="65671" y="338565"/>
                  </a:lnTo>
                  <a:lnTo>
                    <a:pt x="87513" y="298868"/>
                  </a:lnTo>
                  <a:lnTo>
                    <a:pt x="112198" y="260908"/>
                  </a:lnTo>
                  <a:lnTo>
                    <a:pt x="139630" y="224884"/>
                  </a:lnTo>
                  <a:lnTo>
                    <a:pt x="169626" y="190977"/>
                  </a:lnTo>
                  <a:lnTo>
                    <a:pt x="202031" y="159348"/>
                  </a:lnTo>
                  <a:lnTo>
                    <a:pt x="236671" y="130182"/>
                  </a:lnTo>
                  <a:lnTo>
                    <a:pt x="273359" y="103662"/>
                  </a:lnTo>
                  <a:lnTo>
                    <a:pt x="311914" y="79913"/>
                  </a:lnTo>
                  <a:lnTo>
                    <a:pt x="352129" y="59047"/>
                  </a:lnTo>
                  <a:lnTo>
                    <a:pt x="393743" y="41205"/>
                  </a:lnTo>
                  <a:lnTo>
                    <a:pt x="436562" y="26487"/>
                  </a:lnTo>
                  <a:lnTo>
                    <a:pt x="480326" y="14939"/>
                  </a:lnTo>
                  <a:lnTo>
                    <a:pt x="524860" y="6658"/>
                  </a:lnTo>
                  <a:lnTo>
                    <a:pt x="569870" y="1665"/>
                  </a:lnTo>
                  <a:lnTo>
                    <a:pt x="615113" y="0"/>
                  </a:lnTo>
                  <a:lnTo>
                    <a:pt x="630212" y="186"/>
                  </a:lnTo>
                  <a:lnTo>
                    <a:pt x="675392" y="2951"/>
                  </a:lnTo>
                  <a:lnTo>
                    <a:pt x="720266" y="9052"/>
                  </a:lnTo>
                  <a:lnTo>
                    <a:pt x="764584" y="18426"/>
                  </a:lnTo>
                  <a:lnTo>
                    <a:pt x="808065" y="31053"/>
                  </a:lnTo>
                  <a:lnTo>
                    <a:pt x="850511" y="46814"/>
                  </a:lnTo>
                  <a:lnTo>
                    <a:pt x="891660" y="65671"/>
                  </a:lnTo>
                  <a:lnTo>
                    <a:pt x="931343" y="87513"/>
                  </a:lnTo>
                  <a:lnTo>
                    <a:pt x="969317" y="112198"/>
                  </a:lnTo>
                  <a:lnTo>
                    <a:pt x="1005341" y="139630"/>
                  </a:lnTo>
                  <a:lnTo>
                    <a:pt x="1039248" y="169626"/>
                  </a:lnTo>
                  <a:lnTo>
                    <a:pt x="1070877" y="202031"/>
                  </a:lnTo>
                  <a:lnTo>
                    <a:pt x="1100044" y="236671"/>
                  </a:lnTo>
                  <a:lnTo>
                    <a:pt x="1126563" y="273359"/>
                  </a:lnTo>
                  <a:lnTo>
                    <a:pt x="1150313" y="311914"/>
                  </a:lnTo>
                  <a:lnTo>
                    <a:pt x="1171178" y="352129"/>
                  </a:lnTo>
                  <a:lnTo>
                    <a:pt x="1189021" y="393743"/>
                  </a:lnTo>
                  <a:lnTo>
                    <a:pt x="1203738" y="436562"/>
                  </a:lnTo>
                  <a:lnTo>
                    <a:pt x="1215286" y="480326"/>
                  </a:lnTo>
                  <a:lnTo>
                    <a:pt x="1223567" y="524860"/>
                  </a:lnTo>
                  <a:lnTo>
                    <a:pt x="1228560" y="569870"/>
                  </a:lnTo>
                  <a:lnTo>
                    <a:pt x="1230226" y="615113"/>
                  </a:lnTo>
                  <a:lnTo>
                    <a:pt x="1230040" y="630212"/>
                  </a:lnTo>
                  <a:lnTo>
                    <a:pt x="1227274" y="675392"/>
                  </a:lnTo>
                  <a:lnTo>
                    <a:pt x="1221174" y="720266"/>
                  </a:lnTo>
                  <a:lnTo>
                    <a:pt x="1211799" y="764584"/>
                  </a:lnTo>
                  <a:lnTo>
                    <a:pt x="1201510" y="800714"/>
                  </a:lnTo>
                  <a:close/>
                </a:path>
              </a:pathLst>
            </a:custGeom>
            <a:solidFill>
              <a:srgbClr val="00A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287516" y="9668524"/>
              <a:ext cx="866140" cy="618490"/>
            </a:xfrm>
            <a:custGeom>
              <a:avLst/>
              <a:gdLst/>
              <a:ahLst/>
              <a:cxnLst/>
              <a:rect l="l" t="t" r="r" b="b"/>
              <a:pathLst>
                <a:path w="866140" h="618490">
                  <a:moveTo>
                    <a:pt x="823931" y="618475"/>
                  </a:moveTo>
                  <a:lnTo>
                    <a:pt x="41816" y="618475"/>
                  </a:lnTo>
                  <a:lnTo>
                    <a:pt x="41552" y="617935"/>
                  </a:lnTo>
                  <a:lnTo>
                    <a:pt x="25302" y="578697"/>
                  </a:lnTo>
                  <a:lnTo>
                    <a:pt x="12967" y="538044"/>
                  </a:lnTo>
                  <a:lnTo>
                    <a:pt x="4675" y="496390"/>
                  </a:lnTo>
                  <a:lnTo>
                    <a:pt x="525" y="454113"/>
                  </a:lnTo>
                  <a:lnTo>
                    <a:pt x="0" y="432873"/>
                  </a:lnTo>
                  <a:lnTo>
                    <a:pt x="131" y="422250"/>
                  </a:lnTo>
                  <a:lnTo>
                    <a:pt x="3257" y="379879"/>
                  </a:lnTo>
                  <a:lnTo>
                    <a:pt x="10505" y="338034"/>
                  </a:lnTo>
                  <a:lnTo>
                    <a:pt x="21846" y="297090"/>
                  </a:lnTo>
                  <a:lnTo>
                    <a:pt x="37128" y="257468"/>
                  </a:lnTo>
                  <a:lnTo>
                    <a:pt x="56249" y="219516"/>
                  </a:lnTo>
                  <a:lnTo>
                    <a:pt x="78972" y="183612"/>
                  </a:lnTo>
                  <a:lnTo>
                    <a:pt x="105102" y="150132"/>
                  </a:lnTo>
                  <a:lnTo>
                    <a:pt x="134402" y="119364"/>
                  </a:lnTo>
                  <a:lnTo>
                    <a:pt x="166554" y="91613"/>
                  </a:lnTo>
                  <a:lnTo>
                    <a:pt x="201285" y="67149"/>
                  </a:lnTo>
                  <a:lnTo>
                    <a:pt x="238266" y="46203"/>
                  </a:lnTo>
                  <a:lnTo>
                    <a:pt x="277099" y="29000"/>
                  </a:lnTo>
                  <a:lnTo>
                    <a:pt x="317434" y="15677"/>
                  </a:lnTo>
                  <a:lnTo>
                    <a:pt x="358877" y="6356"/>
                  </a:lnTo>
                  <a:lnTo>
                    <a:pt x="401031" y="1182"/>
                  </a:lnTo>
                  <a:lnTo>
                    <a:pt x="432873" y="0"/>
                  </a:lnTo>
                  <a:lnTo>
                    <a:pt x="443497" y="131"/>
                  </a:lnTo>
                  <a:lnTo>
                    <a:pt x="485868" y="3257"/>
                  </a:lnTo>
                  <a:lnTo>
                    <a:pt x="527713" y="10505"/>
                  </a:lnTo>
                  <a:lnTo>
                    <a:pt x="568656" y="21846"/>
                  </a:lnTo>
                  <a:lnTo>
                    <a:pt x="608279" y="37128"/>
                  </a:lnTo>
                  <a:lnTo>
                    <a:pt x="646231" y="56248"/>
                  </a:lnTo>
                  <a:lnTo>
                    <a:pt x="682134" y="78956"/>
                  </a:lnTo>
                  <a:lnTo>
                    <a:pt x="715615" y="105087"/>
                  </a:lnTo>
                  <a:lnTo>
                    <a:pt x="746383" y="134402"/>
                  </a:lnTo>
                  <a:lnTo>
                    <a:pt x="774133" y="166554"/>
                  </a:lnTo>
                  <a:lnTo>
                    <a:pt x="798581" y="201285"/>
                  </a:lnTo>
                  <a:lnTo>
                    <a:pt x="819528" y="238266"/>
                  </a:lnTo>
                  <a:lnTo>
                    <a:pt x="836747" y="277099"/>
                  </a:lnTo>
                  <a:lnTo>
                    <a:pt x="850070" y="317434"/>
                  </a:lnTo>
                  <a:lnTo>
                    <a:pt x="859391" y="358877"/>
                  </a:lnTo>
                  <a:lnTo>
                    <a:pt x="864580" y="401031"/>
                  </a:lnTo>
                  <a:lnTo>
                    <a:pt x="865747" y="432873"/>
                  </a:lnTo>
                  <a:lnTo>
                    <a:pt x="865616" y="443497"/>
                  </a:lnTo>
                  <a:lnTo>
                    <a:pt x="862505" y="485868"/>
                  </a:lnTo>
                  <a:lnTo>
                    <a:pt x="855241" y="527713"/>
                  </a:lnTo>
                  <a:lnTo>
                    <a:pt x="843900" y="568656"/>
                  </a:lnTo>
                  <a:lnTo>
                    <a:pt x="828618" y="608279"/>
                  </a:lnTo>
                  <a:lnTo>
                    <a:pt x="823931" y="618475"/>
                  </a:lnTo>
                  <a:close/>
                </a:path>
              </a:pathLst>
            </a:custGeom>
            <a:solidFill>
              <a:srgbClr val="0072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643088" y="4933149"/>
              <a:ext cx="3315335" cy="528955"/>
            </a:xfrm>
            <a:custGeom>
              <a:avLst/>
              <a:gdLst/>
              <a:ahLst/>
              <a:cxnLst/>
              <a:rect l="l" t="t" r="r" b="b"/>
              <a:pathLst>
                <a:path w="3315334" h="528954">
                  <a:moveTo>
                    <a:pt x="3314839" y="337070"/>
                  </a:moveTo>
                  <a:lnTo>
                    <a:pt x="0" y="337070"/>
                  </a:lnTo>
                  <a:lnTo>
                    <a:pt x="0" y="528675"/>
                  </a:lnTo>
                  <a:lnTo>
                    <a:pt x="3314839" y="528675"/>
                  </a:lnTo>
                  <a:lnTo>
                    <a:pt x="3314839" y="337070"/>
                  </a:lnTo>
                  <a:close/>
                </a:path>
                <a:path w="3315334" h="528954">
                  <a:moveTo>
                    <a:pt x="3314839" y="0"/>
                  </a:moveTo>
                  <a:lnTo>
                    <a:pt x="0" y="0"/>
                  </a:lnTo>
                  <a:lnTo>
                    <a:pt x="0" y="191604"/>
                  </a:lnTo>
                  <a:lnTo>
                    <a:pt x="3314839" y="191604"/>
                  </a:lnTo>
                  <a:lnTo>
                    <a:pt x="3314839" y="0"/>
                  </a:lnTo>
                  <a:close/>
                </a:path>
              </a:pathLst>
            </a:custGeom>
            <a:solidFill>
              <a:srgbClr val="8F49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643088" y="6567804"/>
              <a:ext cx="3315335" cy="528955"/>
            </a:xfrm>
            <a:custGeom>
              <a:avLst/>
              <a:gdLst/>
              <a:ahLst/>
              <a:cxnLst/>
              <a:rect l="l" t="t" r="r" b="b"/>
              <a:pathLst>
                <a:path w="3315334" h="528954">
                  <a:moveTo>
                    <a:pt x="3314839" y="337070"/>
                  </a:moveTo>
                  <a:lnTo>
                    <a:pt x="0" y="337070"/>
                  </a:lnTo>
                  <a:lnTo>
                    <a:pt x="0" y="528675"/>
                  </a:lnTo>
                  <a:lnTo>
                    <a:pt x="3314839" y="528675"/>
                  </a:lnTo>
                  <a:lnTo>
                    <a:pt x="3314839" y="337070"/>
                  </a:lnTo>
                  <a:close/>
                </a:path>
                <a:path w="3315334" h="528954">
                  <a:moveTo>
                    <a:pt x="3314839" y="0"/>
                  </a:moveTo>
                  <a:lnTo>
                    <a:pt x="0" y="0"/>
                  </a:lnTo>
                  <a:lnTo>
                    <a:pt x="0" y="191604"/>
                  </a:lnTo>
                  <a:lnTo>
                    <a:pt x="3314839" y="191604"/>
                  </a:lnTo>
                  <a:lnTo>
                    <a:pt x="3314839" y="0"/>
                  </a:lnTo>
                  <a:close/>
                </a:path>
              </a:pathLst>
            </a:custGeom>
            <a:solidFill>
              <a:srgbClr val="E745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643088" y="8202421"/>
              <a:ext cx="3315335" cy="528955"/>
            </a:xfrm>
            <a:custGeom>
              <a:avLst/>
              <a:gdLst/>
              <a:ahLst/>
              <a:cxnLst/>
              <a:rect l="l" t="t" r="r" b="b"/>
              <a:pathLst>
                <a:path w="3315334" h="528954">
                  <a:moveTo>
                    <a:pt x="3314839" y="337070"/>
                  </a:moveTo>
                  <a:lnTo>
                    <a:pt x="0" y="337070"/>
                  </a:lnTo>
                  <a:lnTo>
                    <a:pt x="0" y="528688"/>
                  </a:lnTo>
                  <a:lnTo>
                    <a:pt x="3314839" y="528688"/>
                  </a:lnTo>
                  <a:lnTo>
                    <a:pt x="3314839" y="337070"/>
                  </a:lnTo>
                  <a:close/>
                </a:path>
                <a:path w="3315334" h="528954">
                  <a:moveTo>
                    <a:pt x="3314839" y="0"/>
                  </a:moveTo>
                  <a:lnTo>
                    <a:pt x="0" y="0"/>
                  </a:lnTo>
                  <a:lnTo>
                    <a:pt x="0" y="191617"/>
                  </a:lnTo>
                  <a:lnTo>
                    <a:pt x="3314839" y="191617"/>
                  </a:lnTo>
                  <a:lnTo>
                    <a:pt x="3314839" y="0"/>
                  </a:lnTo>
                  <a:close/>
                </a:path>
              </a:pathLst>
            </a:custGeom>
            <a:solidFill>
              <a:srgbClr val="F186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643088" y="9837089"/>
              <a:ext cx="3315335" cy="450215"/>
            </a:xfrm>
            <a:custGeom>
              <a:avLst/>
              <a:gdLst/>
              <a:ahLst/>
              <a:cxnLst/>
              <a:rect l="l" t="t" r="r" b="b"/>
              <a:pathLst>
                <a:path w="3315334" h="450215">
                  <a:moveTo>
                    <a:pt x="3314839" y="337058"/>
                  </a:moveTo>
                  <a:lnTo>
                    <a:pt x="0" y="337058"/>
                  </a:lnTo>
                  <a:lnTo>
                    <a:pt x="0" y="449922"/>
                  </a:lnTo>
                  <a:lnTo>
                    <a:pt x="3314839" y="449922"/>
                  </a:lnTo>
                  <a:lnTo>
                    <a:pt x="3314839" y="337058"/>
                  </a:lnTo>
                  <a:close/>
                </a:path>
                <a:path w="3315334" h="450215">
                  <a:moveTo>
                    <a:pt x="3314839" y="0"/>
                  </a:moveTo>
                  <a:lnTo>
                    <a:pt x="0" y="0"/>
                  </a:lnTo>
                  <a:lnTo>
                    <a:pt x="0" y="191604"/>
                  </a:lnTo>
                  <a:lnTo>
                    <a:pt x="3314839" y="191604"/>
                  </a:lnTo>
                  <a:lnTo>
                    <a:pt x="3314839" y="0"/>
                  </a:lnTo>
                  <a:close/>
                </a:path>
              </a:pathLst>
            </a:custGeom>
            <a:solidFill>
              <a:srgbClr val="0072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972458" y="5365103"/>
              <a:ext cx="2315845" cy="2898775"/>
            </a:xfrm>
            <a:custGeom>
              <a:avLst/>
              <a:gdLst/>
              <a:ahLst/>
              <a:cxnLst/>
              <a:rect l="l" t="t" r="r" b="b"/>
              <a:pathLst>
                <a:path w="2315844" h="2898775">
                  <a:moveTo>
                    <a:pt x="1472049" y="2898150"/>
                  </a:moveTo>
                  <a:lnTo>
                    <a:pt x="1425792" y="2898167"/>
                  </a:lnTo>
                  <a:lnTo>
                    <a:pt x="1379576" y="2896717"/>
                  </a:lnTo>
                  <a:lnTo>
                    <a:pt x="1333440" y="2893804"/>
                  </a:lnTo>
                  <a:lnTo>
                    <a:pt x="1287420" y="2889428"/>
                  </a:lnTo>
                  <a:lnTo>
                    <a:pt x="1241555" y="2883595"/>
                  </a:lnTo>
                  <a:lnTo>
                    <a:pt x="1195882" y="2876305"/>
                  </a:lnTo>
                  <a:lnTo>
                    <a:pt x="1150439" y="2867563"/>
                  </a:lnTo>
                  <a:lnTo>
                    <a:pt x="1105263" y="2857370"/>
                  </a:lnTo>
                  <a:lnTo>
                    <a:pt x="1060392" y="2845730"/>
                  </a:lnTo>
                  <a:lnTo>
                    <a:pt x="1015865" y="2832645"/>
                  </a:lnTo>
                  <a:lnTo>
                    <a:pt x="971717" y="2818117"/>
                  </a:lnTo>
                  <a:lnTo>
                    <a:pt x="927988" y="2802151"/>
                  </a:lnTo>
                  <a:lnTo>
                    <a:pt x="884715" y="2784747"/>
                  </a:lnTo>
                  <a:lnTo>
                    <a:pt x="841935" y="2765910"/>
                  </a:lnTo>
                  <a:lnTo>
                    <a:pt x="799686" y="2745642"/>
                  </a:lnTo>
                  <a:lnTo>
                    <a:pt x="758005" y="2723945"/>
                  </a:lnTo>
                  <a:lnTo>
                    <a:pt x="716932" y="2700823"/>
                  </a:lnTo>
                  <a:lnTo>
                    <a:pt x="676502" y="2676277"/>
                  </a:lnTo>
                  <a:lnTo>
                    <a:pt x="636754" y="2650312"/>
                  </a:lnTo>
                  <a:lnTo>
                    <a:pt x="597725" y="2622929"/>
                  </a:lnTo>
                  <a:lnTo>
                    <a:pt x="559454" y="2594131"/>
                  </a:lnTo>
                  <a:lnTo>
                    <a:pt x="521977" y="2563921"/>
                  </a:lnTo>
                  <a:lnTo>
                    <a:pt x="485332" y="2532302"/>
                  </a:lnTo>
                  <a:lnTo>
                    <a:pt x="449558" y="2499277"/>
                  </a:lnTo>
                  <a:lnTo>
                    <a:pt x="414691" y="2464848"/>
                  </a:lnTo>
                  <a:lnTo>
                    <a:pt x="380769" y="2429017"/>
                  </a:lnTo>
                  <a:lnTo>
                    <a:pt x="347831" y="2391789"/>
                  </a:lnTo>
                  <a:lnTo>
                    <a:pt x="317318" y="2354918"/>
                  </a:lnTo>
                  <a:lnTo>
                    <a:pt x="288222" y="2317345"/>
                  </a:lnTo>
                  <a:lnTo>
                    <a:pt x="260542" y="2279103"/>
                  </a:lnTo>
                  <a:lnTo>
                    <a:pt x="234275" y="2240227"/>
                  </a:lnTo>
                  <a:lnTo>
                    <a:pt x="209417" y="2200749"/>
                  </a:lnTo>
                  <a:lnTo>
                    <a:pt x="185967" y="2160704"/>
                  </a:lnTo>
                  <a:lnTo>
                    <a:pt x="163921" y="2120124"/>
                  </a:lnTo>
                  <a:lnTo>
                    <a:pt x="143277" y="2079045"/>
                  </a:lnTo>
                  <a:lnTo>
                    <a:pt x="124033" y="2037499"/>
                  </a:lnTo>
                  <a:lnTo>
                    <a:pt x="106185" y="1995520"/>
                  </a:lnTo>
                  <a:lnTo>
                    <a:pt x="89732" y="1953141"/>
                  </a:lnTo>
                  <a:lnTo>
                    <a:pt x="74670" y="1910397"/>
                  </a:lnTo>
                  <a:lnTo>
                    <a:pt x="60996" y="1867321"/>
                  </a:lnTo>
                  <a:lnTo>
                    <a:pt x="48709" y="1823947"/>
                  </a:lnTo>
                  <a:lnTo>
                    <a:pt x="37806" y="1780309"/>
                  </a:lnTo>
                  <a:lnTo>
                    <a:pt x="28283" y="1736439"/>
                  </a:lnTo>
                  <a:lnTo>
                    <a:pt x="20139" y="1692372"/>
                  </a:lnTo>
                  <a:lnTo>
                    <a:pt x="13370" y="1648141"/>
                  </a:lnTo>
                  <a:lnTo>
                    <a:pt x="7974" y="1603781"/>
                  </a:lnTo>
                  <a:lnTo>
                    <a:pt x="3949" y="1559324"/>
                  </a:lnTo>
                  <a:lnTo>
                    <a:pt x="1292" y="1514805"/>
                  </a:lnTo>
                  <a:lnTo>
                    <a:pt x="0" y="1470256"/>
                  </a:lnTo>
                  <a:lnTo>
                    <a:pt x="70" y="1425713"/>
                  </a:lnTo>
                  <a:lnTo>
                    <a:pt x="1500" y="1381207"/>
                  </a:lnTo>
                  <a:lnTo>
                    <a:pt x="4287" y="1336774"/>
                  </a:lnTo>
                  <a:lnTo>
                    <a:pt x="8429" y="1292447"/>
                  </a:lnTo>
                  <a:lnTo>
                    <a:pt x="13923" y="1248258"/>
                  </a:lnTo>
                  <a:lnTo>
                    <a:pt x="20767" y="1204243"/>
                  </a:lnTo>
                  <a:lnTo>
                    <a:pt x="28957" y="1160435"/>
                  </a:lnTo>
                  <a:lnTo>
                    <a:pt x="38491" y="1116867"/>
                  </a:lnTo>
                  <a:lnTo>
                    <a:pt x="49366" y="1073573"/>
                  </a:lnTo>
                  <a:lnTo>
                    <a:pt x="61581" y="1030587"/>
                  </a:lnTo>
                  <a:lnTo>
                    <a:pt x="75132" y="987942"/>
                  </a:lnTo>
                  <a:lnTo>
                    <a:pt x="90016" y="945672"/>
                  </a:lnTo>
                  <a:lnTo>
                    <a:pt x="106231" y="903811"/>
                  </a:lnTo>
                  <a:lnTo>
                    <a:pt x="123775" y="862392"/>
                  </a:lnTo>
                  <a:lnTo>
                    <a:pt x="142644" y="821449"/>
                  </a:lnTo>
                  <a:lnTo>
                    <a:pt x="162836" y="781016"/>
                  </a:lnTo>
                  <a:lnTo>
                    <a:pt x="184349" y="741127"/>
                  </a:lnTo>
                  <a:lnTo>
                    <a:pt x="207179" y="701814"/>
                  </a:lnTo>
                  <a:lnTo>
                    <a:pt x="231325" y="663112"/>
                  </a:lnTo>
                  <a:lnTo>
                    <a:pt x="256783" y="625054"/>
                  </a:lnTo>
                  <a:lnTo>
                    <a:pt x="283551" y="587675"/>
                  </a:lnTo>
                  <a:lnTo>
                    <a:pt x="311626" y="551007"/>
                  </a:lnTo>
                  <a:lnTo>
                    <a:pt x="341006" y="515084"/>
                  </a:lnTo>
                  <a:lnTo>
                    <a:pt x="371687" y="479941"/>
                  </a:lnTo>
                  <a:lnTo>
                    <a:pt x="403669" y="445610"/>
                  </a:lnTo>
                  <a:lnTo>
                    <a:pt x="436947" y="412126"/>
                  </a:lnTo>
                  <a:lnTo>
                    <a:pt x="471519" y="379521"/>
                  </a:lnTo>
                  <a:lnTo>
                    <a:pt x="507382" y="347831"/>
                  </a:lnTo>
                  <a:lnTo>
                    <a:pt x="544253" y="317318"/>
                  </a:lnTo>
                  <a:lnTo>
                    <a:pt x="581826" y="288222"/>
                  </a:lnTo>
                  <a:lnTo>
                    <a:pt x="620067" y="260542"/>
                  </a:lnTo>
                  <a:lnTo>
                    <a:pt x="658944" y="234275"/>
                  </a:lnTo>
                  <a:lnTo>
                    <a:pt x="698422" y="209417"/>
                  </a:lnTo>
                  <a:lnTo>
                    <a:pt x="738467" y="185967"/>
                  </a:lnTo>
                  <a:lnTo>
                    <a:pt x="779046" y="163921"/>
                  </a:lnTo>
                  <a:lnTo>
                    <a:pt x="820126" y="143277"/>
                  </a:lnTo>
                  <a:lnTo>
                    <a:pt x="861672" y="124033"/>
                  </a:lnTo>
                  <a:lnTo>
                    <a:pt x="903651" y="106185"/>
                  </a:lnTo>
                  <a:lnTo>
                    <a:pt x="946029" y="89732"/>
                  </a:lnTo>
                  <a:lnTo>
                    <a:pt x="988773" y="74670"/>
                  </a:lnTo>
                  <a:lnTo>
                    <a:pt x="1031849" y="60996"/>
                  </a:lnTo>
                  <a:lnTo>
                    <a:pt x="1075223" y="48709"/>
                  </a:lnTo>
                  <a:lnTo>
                    <a:pt x="1118862" y="37806"/>
                  </a:lnTo>
                  <a:lnTo>
                    <a:pt x="1162732" y="28283"/>
                  </a:lnTo>
                  <a:lnTo>
                    <a:pt x="1206799" y="20139"/>
                  </a:lnTo>
                  <a:lnTo>
                    <a:pt x="1251029" y="13370"/>
                  </a:lnTo>
                  <a:lnTo>
                    <a:pt x="1295390" y="7974"/>
                  </a:lnTo>
                  <a:lnTo>
                    <a:pt x="1339847" y="3949"/>
                  </a:lnTo>
                  <a:lnTo>
                    <a:pt x="1384366" y="1292"/>
                  </a:lnTo>
                  <a:lnTo>
                    <a:pt x="1428915" y="0"/>
                  </a:lnTo>
                  <a:lnTo>
                    <a:pt x="1473458" y="70"/>
                  </a:lnTo>
                  <a:lnTo>
                    <a:pt x="1517963" y="1500"/>
                  </a:lnTo>
                  <a:lnTo>
                    <a:pt x="1562397" y="4287"/>
                  </a:lnTo>
                  <a:lnTo>
                    <a:pt x="1606724" y="8429"/>
                  </a:lnTo>
                  <a:lnTo>
                    <a:pt x="1650912" y="13923"/>
                  </a:lnTo>
                  <a:lnTo>
                    <a:pt x="1694927" y="20767"/>
                  </a:lnTo>
                  <a:lnTo>
                    <a:pt x="1738736" y="28957"/>
                  </a:lnTo>
                  <a:lnTo>
                    <a:pt x="1782304" y="38491"/>
                  </a:lnTo>
                  <a:lnTo>
                    <a:pt x="1825598" y="49366"/>
                  </a:lnTo>
                  <a:lnTo>
                    <a:pt x="1868584" y="61581"/>
                  </a:lnTo>
                  <a:lnTo>
                    <a:pt x="1911229" y="75132"/>
                  </a:lnTo>
                  <a:lnTo>
                    <a:pt x="1953499" y="90016"/>
                  </a:lnTo>
                  <a:lnTo>
                    <a:pt x="1995360" y="106231"/>
                  </a:lnTo>
                  <a:lnTo>
                    <a:pt x="2036779" y="123775"/>
                  </a:lnTo>
                  <a:lnTo>
                    <a:pt x="2077721" y="142644"/>
                  </a:lnTo>
                  <a:lnTo>
                    <a:pt x="2118154" y="162836"/>
                  </a:lnTo>
                  <a:lnTo>
                    <a:pt x="2158044" y="184349"/>
                  </a:lnTo>
                  <a:lnTo>
                    <a:pt x="2197357" y="207179"/>
                  </a:lnTo>
                  <a:lnTo>
                    <a:pt x="2236059" y="231325"/>
                  </a:lnTo>
                  <a:lnTo>
                    <a:pt x="2274116" y="256783"/>
                  </a:lnTo>
                  <a:lnTo>
                    <a:pt x="2315540" y="286647"/>
                  </a:lnTo>
                  <a:lnTo>
                    <a:pt x="2315540" y="2847712"/>
                  </a:lnTo>
                  <a:lnTo>
                    <a:pt x="2191879" y="2703108"/>
                  </a:lnTo>
                  <a:lnTo>
                    <a:pt x="2187083" y="2696172"/>
                  </a:lnTo>
                  <a:lnTo>
                    <a:pt x="2145283" y="2720029"/>
                  </a:lnTo>
                  <a:lnTo>
                    <a:pt x="2102922" y="2742375"/>
                  </a:lnTo>
                  <a:lnTo>
                    <a:pt x="2060037" y="2763214"/>
                  </a:lnTo>
                  <a:lnTo>
                    <a:pt x="2016667" y="2782547"/>
                  </a:lnTo>
                  <a:lnTo>
                    <a:pt x="1972849" y="2800378"/>
                  </a:lnTo>
                  <a:lnTo>
                    <a:pt x="1928620" y="2816710"/>
                  </a:lnTo>
                  <a:lnTo>
                    <a:pt x="1884019" y="2831544"/>
                  </a:lnTo>
                  <a:lnTo>
                    <a:pt x="1839083" y="2844885"/>
                  </a:lnTo>
                  <a:lnTo>
                    <a:pt x="1793849" y="2856734"/>
                  </a:lnTo>
                  <a:lnTo>
                    <a:pt x="1748356" y="2867095"/>
                  </a:lnTo>
                  <a:lnTo>
                    <a:pt x="1702640" y="2875969"/>
                  </a:lnTo>
                  <a:lnTo>
                    <a:pt x="1656740" y="2883361"/>
                  </a:lnTo>
                  <a:lnTo>
                    <a:pt x="1610693" y="2889272"/>
                  </a:lnTo>
                  <a:lnTo>
                    <a:pt x="1564538" y="2893706"/>
                  </a:lnTo>
                  <a:lnTo>
                    <a:pt x="1518310" y="2896664"/>
                  </a:lnTo>
                  <a:lnTo>
                    <a:pt x="1472049" y="2898150"/>
                  </a:lnTo>
                  <a:close/>
                </a:path>
              </a:pathLst>
            </a:custGeom>
            <a:solidFill>
              <a:srgbClr val="374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412480" y="5805087"/>
              <a:ext cx="1875789" cy="2006600"/>
            </a:xfrm>
            <a:custGeom>
              <a:avLst/>
              <a:gdLst/>
              <a:ahLst/>
              <a:cxnLst/>
              <a:rect l="l" t="t" r="r" b="b"/>
              <a:pathLst>
                <a:path w="1875790" h="2006600">
                  <a:moveTo>
                    <a:pt x="1169940" y="12700"/>
                  </a:moveTo>
                  <a:lnTo>
                    <a:pt x="849149" y="12700"/>
                  </a:lnTo>
                  <a:lnTo>
                    <a:pt x="861392" y="0"/>
                  </a:lnTo>
                  <a:lnTo>
                    <a:pt x="1157697" y="0"/>
                  </a:lnTo>
                  <a:lnTo>
                    <a:pt x="1169940" y="12700"/>
                  </a:lnTo>
                  <a:close/>
                </a:path>
                <a:path w="1875790" h="2006600">
                  <a:moveTo>
                    <a:pt x="1242822" y="25400"/>
                  </a:moveTo>
                  <a:lnTo>
                    <a:pt x="776266" y="25400"/>
                  </a:lnTo>
                  <a:lnTo>
                    <a:pt x="788335" y="12700"/>
                  </a:lnTo>
                  <a:lnTo>
                    <a:pt x="1230754" y="12700"/>
                  </a:lnTo>
                  <a:lnTo>
                    <a:pt x="1242822" y="25400"/>
                  </a:lnTo>
                  <a:close/>
                </a:path>
                <a:path w="1875790" h="2006600">
                  <a:moveTo>
                    <a:pt x="1290734" y="38100"/>
                  </a:moveTo>
                  <a:lnTo>
                    <a:pt x="728338" y="38100"/>
                  </a:lnTo>
                  <a:lnTo>
                    <a:pt x="740266" y="25400"/>
                  </a:lnTo>
                  <a:lnTo>
                    <a:pt x="1278818" y="25400"/>
                  </a:lnTo>
                  <a:lnTo>
                    <a:pt x="1290734" y="38100"/>
                  </a:lnTo>
                  <a:close/>
                </a:path>
                <a:path w="1875790" h="2006600">
                  <a:moveTo>
                    <a:pt x="1326236" y="50800"/>
                  </a:moveTo>
                  <a:lnTo>
                    <a:pt x="692848" y="50800"/>
                  </a:lnTo>
                  <a:lnTo>
                    <a:pt x="704628" y="38100"/>
                  </a:lnTo>
                  <a:lnTo>
                    <a:pt x="1314445" y="38100"/>
                  </a:lnTo>
                  <a:lnTo>
                    <a:pt x="1326236" y="50800"/>
                  </a:lnTo>
                  <a:close/>
                </a:path>
                <a:path w="1875790" h="2006600">
                  <a:moveTo>
                    <a:pt x="1372898" y="63500"/>
                  </a:moveTo>
                  <a:lnTo>
                    <a:pt x="646177" y="63500"/>
                  </a:lnTo>
                  <a:lnTo>
                    <a:pt x="657766" y="50800"/>
                  </a:lnTo>
                  <a:lnTo>
                    <a:pt x="1361317" y="50800"/>
                  </a:lnTo>
                  <a:lnTo>
                    <a:pt x="1372898" y="63500"/>
                  </a:lnTo>
                  <a:close/>
                </a:path>
                <a:path w="1875790" h="2006600">
                  <a:moveTo>
                    <a:pt x="1395899" y="76200"/>
                  </a:moveTo>
                  <a:lnTo>
                    <a:pt x="623189" y="76200"/>
                  </a:lnTo>
                  <a:lnTo>
                    <a:pt x="634650" y="63500"/>
                  </a:lnTo>
                  <a:lnTo>
                    <a:pt x="1384422" y="63500"/>
                  </a:lnTo>
                  <a:lnTo>
                    <a:pt x="1395899" y="76200"/>
                  </a:lnTo>
                  <a:close/>
                </a:path>
                <a:path w="1875790" h="2006600">
                  <a:moveTo>
                    <a:pt x="1429967" y="88900"/>
                  </a:moveTo>
                  <a:lnTo>
                    <a:pt x="589121" y="88900"/>
                  </a:lnTo>
                  <a:lnTo>
                    <a:pt x="600414" y="76200"/>
                  </a:lnTo>
                  <a:lnTo>
                    <a:pt x="1418674" y="76200"/>
                  </a:lnTo>
                  <a:lnTo>
                    <a:pt x="1429967" y="88900"/>
                  </a:lnTo>
                  <a:close/>
                </a:path>
                <a:path w="1875790" h="2006600">
                  <a:moveTo>
                    <a:pt x="1452371" y="101600"/>
                  </a:moveTo>
                  <a:lnTo>
                    <a:pt x="566717" y="101600"/>
                  </a:lnTo>
                  <a:lnTo>
                    <a:pt x="577888" y="88900"/>
                  </a:lnTo>
                  <a:lnTo>
                    <a:pt x="1441201" y="88900"/>
                  </a:lnTo>
                  <a:lnTo>
                    <a:pt x="1452371" y="101600"/>
                  </a:lnTo>
                  <a:close/>
                </a:path>
                <a:path w="1875790" h="2006600">
                  <a:moveTo>
                    <a:pt x="1485469" y="114300"/>
                  </a:moveTo>
                  <a:lnTo>
                    <a:pt x="533619" y="114300"/>
                  </a:lnTo>
                  <a:lnTo>
                    <a:pt x="544582" y="101600"/>
                  </a:lnTo>
                  <a:lnTo>
                    <a:pt x="1474506" y="101600"/>
                  </a:lnTo>
                  <a:lnTo>
                    <a:pt x="1485469" y="114300"/>
                  </a:lnTo>
                  <a:close/>
                </a:path>
                <a:path w="1875790" h="2006600">
                  <a:moveTo>
                    <a:pt x="1507184" y="127000"/>
                  </a:moveTo>
                  <a:lnTo>
                    <a:pt x="511904" y="127000"/>
                  </a:lnTo>
                  <a:lnTo>
                    <a:pt x="522725" y="114300"/>
                  </a:lnTo>
                  <a:lnTo>
                    <a:pt x="1496363" y="114300"/>
                  </a:lnTo>
                  <a:lnTo>
                    <a:pt x="1507184" y="127000"/>
                  </a:lnTo>
                  <a:close/>
                </a:path>
                <a:path w="1875790" h="2006600">
                  <a:moveTo>
                    <a:pt x="1528594" y="139700"/>
                  </a:moveTo>
                  <a:lnTo>
                    <a:pt x="490494" y="139700"/>
                  </a:lnTo>
                  <a:lnTo>
                    <a:pt x="501159" y="127000"/>
                  </a:lnTo>
                  <a:lnTo>
                    <a:pt x="1517929" y="127000"/>
                  </a:lnTo>
                  <a:lnTo>
                    <a:pt x="1528594" y="139700"/>
                  </a:lnTo>
                  <a:close/>
                </a:path>
                <a:path w="1875790" h="2006600">
                  <a:moveTo>
                    <a:pt x="1549682" y="152400"/>
                  </a:moveTo>
                  <a:lnTo>
                    <a:pt x="469406" y="152400"/>
                  </a:lnTo>
                  <a:lnTo>
                    <a:pt x="479910" y="139700"/>
                  </a:lnTo>
                  <a:lnTo>
                    <a:pt x="1539178" y="139700"/>
                  </a:lnTo>
                  <a:lnTo>
                    <a:pt x="1549682" y="152400"/>
                  </a:lnTo>
                  <a:close/>
                </a:path>
                <a:path w="1875790" h="2006600">
                  <a:moveTo>
                    <a:pt x="1570465" y="165100"/>
                  </a:moveTo>
                  <a:lnTo>
                    <a:pt x="448623" y="165100"/>
                  </a:lnTo>
                  <a:lnTo>
                    <a:pt x="458979" y="152400"/>
                  </a:lnTo>
                  <a:lnTo>
                    <a:pt x="1560110" y="152400"/>
                  </a:lnTo>
                  <a:lnTo>
                    <a:pt x="1570465" y="165100"/>
                  </a:lnTo>
                  <a:close/>
                </a:path>
                <a:path w="1875790" h="2006600">
                  <a:moveTo>
                    <a:pt x="1600969" y="190500"/>
                  </a:moveTo>
                  <a:lnTo>
                    <a:pt x="418119" y="190500"/>
                  </a:lnTo>
                  <a:lnTo>
                    <a:pt x="428204" y="177800"/>
                  </a:lnTo>
                  <a:lnTo>
                    <a:pt x="438372" y="165100"/>
                  </a:lnTo>
                  <a:lnTo>
                    <a:pt x="1580716" y="165100"/>
                  </a:lnTo>
                  <a:lnTo>
                    <a:pt x="1590884" y="177800"/>
                  </a:lnTo>
                  <a:lnTo>
                    <a:pt x="1600969" y="190500"/>
                  </a:lnTo>
                  <a:close/>
                </a:path>
                <a:path w="1875790" h="2006600">
                  <a:moveTo>
                    <a:pt x="1620883" y="203200"/>
                  </a:moveTo>
                  <a:lnTo>
                    <a:pt x="398205" y="203200"/>
                  </a:lnTo>
                  <a:lnTo>
                    <a:pt x="408117" y="190500"/>
                  </a:lnTo>
                  <a:lnTo>
                    <a:pt x="1610971" y="190500"/>
                  </a:lnTo>
                  <a:lnTo>
                    <a:pt x="1620883" y="203200"/>
                  </a:lnTo>
                  <a:close/>
                </a:path>
                <a:path w="1875790" h="2006600">
                  <a:moveTo>
                    <a:pt x="1650038" y="228600"/>
                  </a:moveTo>
                  <a:lnTo>
                    <a:pt x="369050" y="228600"/>
                  </a:lnTo>
                  <a:lnTo>
                    <a:pt x="378672" y="215900"/>
                  </a:lnTo>
                  <a:lnTo>
                    <a:pt x="388390" y="203200"/>
                  </a:lnTo>
                  <a:lnTo>
                    <a:pt x="1630698" y="203200"/>
                  </a:lnTo>
                  <a:lnTo>
                    <a:pt x="1640416" y="215900"/>
                  </a:lnTo>
                  <a:lnTo>
                    <a:pt x="1650038" y="228600"/>
                  </a:lnTo>
                  <a:close/>
                </a:path>
                <a:path w="1875790" h="2006600">
                  <a:moveTo>
                    <a:pt x="1668990" y="241300"/>
                  </a:moveTo>
                  <a:lnTo>
                    <a:pt x="350098" y="241300"/>
                  </a:lnTo>
                  <a:lnTo>
                    <a:pt x="359526" y="228600"/>
                  </a:lnTo>
                  <a:lnTo>
                    <a:pt x="1659563" y="228600"/>
                  </a:lnTo>
                  <a:lnTo>
                    <a:pt x="1668990" y="241300"/>
                  </a:lnTo>
                  <a:close/>
                </a:path>
                <a:path w="1875790" h="2006600">
                  <a:moveTo>
                    <a:pt x="1696687" y="266700"/>
                  </a:moveTo>
                  <a:lnTo>
                    <a:pt x="322402" y="266700"/>
                  </a:lnTo>
                  <a:lnTo>
                    <a:pt x="331533" y="254000"/>
                  </a:lnTo>
                  <a:lnTo>
                    <a:pt x="340767" y="241300"/>
                  </a:lnTo>
                  <a:lnTo>
                    <a:pt x="1678321" y="241300"/>
                  </a:lnTo>
                  <a:lnTo>
                    <a:pt x="1687556" y="254000"/>
                  </a:lnTo>
                  <a:lnTo>
                    <a:pt x="1696687" y="266700"/>
                  </a:lnTo>
                  <a:close/>
                </a:path>
                <a:path w="1875790" h="2006600">
                  <a:moveTo>
                    <a:pt x="1723450" y="292100"/>
                  </a:moveTo>
                  <a:lnTo>
                    <a:pt x="295638" y="292100"/>
                  </a:lnTo>
                  <a:lnTo>
                    <a:pt x="304458" y="279400"/>
                  </a:lnTo>
                  <a:lnTo>
                    <a:pt x="313378" y="266700"/>
                  </a:lnTo>
                  <a:lnTo>
                    <a:pt x="1705710" y="266700"/>
                  </a:lnTo>
                  <a:lnTo>
                    <a:pt x="1714630" y="279400"/>
                  </a:lnTo>
                  <a:lnTo>
                    <a:pt x="1723450" y="292100"/>
                  </a:lnTo>
                  <a:close/>
                </a:path>
                <a:path w="1875790" h="2006600">
                  <a:moveTo>
                    <a:pt x="1757611" y="330200"/>
                  </a:moveTo>
                  <a:lnTo>
                    <a:pt x="261477" y="330200"/>
                  </a:lnTo>
                  <a:lnTo>
                    <a:pt x="269839" y="317500"/>
                  </a:lnTo>
                  <a:lnTo>
                    <a:pt x="278323" y="304800"/>
                  </a:lnTo>
                  <a:lnTo>
                    <a:pt x="286923" y="292100"/>
                  </a:lnTo>
                  <a:lnTo>
                    <a:pt x="1732165" y="292100"/>
                  </a:lnTo>
                  <a:lnTo>
                    <a:pt x="1740766" y="304800"/>
                  </a:lnTo>
                  <a:lnTo>
                    <a:pt x="1749249" y="317500"/>
                  </a:lnTo>
                  <a:lnTo>
                    <a:pt x="1757611" y="330200"/>
                  </a:lnTo>
                  <a:close/>
                </a:path>
                <a:path w="1875790" h="2006600">
                  <a:moveTo>
                    <a:pt x="1790001" y="368300"/>
                  </a:moveTo>
                  <a:lnTo>
                    <a:pt x="229088" y="368300"/>
                  </a:lnTo>
                  <a:lnTo>
                    <a:pt x="237007" y="355600"/>
                  </a:lnTo>
                  <a:lnTo>
                    <a:pt x="245047" y="342900"/>
                  </a:lnTo>
                  <a:lnTo>
                    <a:pt x="253205" y="330200"/>
                  </a:lnTo>
                  <a:lnTo>
                    <a:pt x="1765883" y="330200"/>
                  </a:lnTo>
                  <a:lnTo>
                    <a:pt x="1774041" y="342900"/>
                  </a:lnTo>
                  <a:lnTo>
                    <a:pt x="1782081" y="355600"/>
                  </a:lnTo>
                  <a:lnTo>
                    <a:pt x="1790001" y="368300"/>
                  </a:lnTo>
                  <a:close/>
                </a:path>
                <a:path w="1875790" h="2006600">
                  <a:moveTo>
                    <a:pt x="1820472" y="406400"/>
                  </a:moveTo>
                  <a:lnTo>
                    <a:pt x="198616" y="406400"/>
                  </a:lnTo>
                  <a:lnTo>
                    <a:pt x="206059" y="393700"/>
                  </a:lnTo>
                  <a:lnTo>
                    <a:pt x="213617" y="381000"/>
                  </a:lnTo>
                  <a:lnTo>
                    <a:pt x="221292" y="368300"/>
                  </a:lnTo>
                  <a:lnTo>
                    <a:pt x="1797797" y="368300"/>
                  </a:lnTo>
                  <a:lnTo>
                    <a:pt x="1805472" y="381000"/>
                  </a:lnTo>
                  <a:lnTo>
                    <a:pt x="1813029" y="393700"/>
                  </a:lnTo>
                  <a:lnTo>
                    <a:pt x="1820472" y="406400"/>
                  </a:lnTo>
                  <a:close/>
                </a:path>
                <a:path w="1875790" h="2006600">
                  <a:moveTo>
                    <a:pt x="1855831" y="457200"/>
                  </a:moveTo>
                  <a:lnTo>
                    <a:pt x="163242" y="457200"/>
                  </a:lnTo>
                  <a:lnTo>
                    <a:pt x="170063" y="444500"/>
                  </a:lnTo>
                  <a:lnTo>
                    <a:pt x="177014" y="431800"/>
                  </a:lnTo>
                  <a:lnTo>
                    <a:pt x="184090" y="419100"/>
                  </a:lnTo>
                  <a:lnTo>
                    <a:pt x="191291" y="406400"/>
                  </a:lnTo>
                  <a:lnTo>
                    <a:pt x="1827797" y="406400"/>
                  </a:lnTo>
                  <a:lnTo>
                    <a:pt x="1834998" y="419100"/>
                  </a:lnTo>
                  <a:lnTo>
                    <a:pt x="1842074" y="431800"/>
                  </a:lnTo>
                  <a:lnTo>
                    <a:pt x="1849026" y="444500"/>
                  </a:lnTo>
                  <a:lnTo>
                    <a:pt x="1855831" y="457200"/>
                  </a:lnTo>
                  <a:close/>
                </a:path>
                <a:path w="1875790" h="2006600">
                  <a:moveTo>
                    <a:pt x="1862518" y="1549400"/>
                  </a:moveTo>
                  <a:lnTo>
                    <a:pt x="156556" y="1549400"/>
                  </a:lnTo>
                  <a:lnTo>
                    <a:pt x="150002" y="1536700"/>
                  </a:lnTo>
                  <a:lnTo>
                    <a:pt x="131088" y="1498600"/>
                  </a:lnTo>
                  <a:lnTo>
                    <a:pt x="119154" y="1473200"/>
                  </a:lnTo>
                  <a:lnTo>
                    <a:pt x="113364" y="1473200"/>
                  </a:lnTo>
                  <a:lnTo>
                    <a:pt x="96872" y="1435100"/>
                  </a:lnTo>
                  <a:lnTo>
                    <a:pt x="81589" y="1397000"/>
                  </a:lnTo>
                  <a:lnTo>
                    <a:pt x="76766" y="1384300"/>
                  </a:lnTo>
                  <a:lnTo>
                    <a:pt x="72104" y="1384300"/>
                  </a:lnTo>
                  <a:lnTo>
                    <a:pt x="58948" y="1346200"/>
                  </a:lnTo>
                  <a:lnTo>
                    <a:pt x="47053" y="1308100"/>
                  </a:lnTo>
                  <a:lnTo>
                    <a:pt x="36487" y="1270000"/>
                  </a:lnTo>
                  <a:lnTo>
                    <a:pt x="27234" y="1231900"/>
                  </a:lnTo>
                  <a:lnTo>
                    <a:pt x="21811" y="1206500"/>
                  </a:lnTo>
                  <a:lnTo>
                    <a:pt x="19328" y="1206500"/>
                  </a:lnTo>
                  <a:lnTo>
                    <a:pt x="12739" y="1168400"/>
                  </a:lnTo>
                  <a:lnTo>
                    <a:pt x="7514" y="1130300"/>
                  </a:lnTo>
                  <a:lnTo>
                    <a:pt x="3652" y="1092200"/>
                  </a:lnTo>
                  <a:lnTo>
                    <a:pt x="1141" y="1054100"/>
                  </a:lnTo>
                  <a:lnTo>
                    <a:pt x="0" y="1016000"/>
                  </a:lnTo>
                  <a:lnTo>
                    <a:pt x="0" y="990600"/>
                  </a:lnTo>
                  <a:lnTo>
                    <a:pt x="228" y="977900"/>
                  </a:lnTo>
                  <a:lnTo>
                    <a:pt x="1826" y="939800"/>
                  </a:lnTo>
                  <a:lnTo>
                    <a:pt x="4793" y="901700"/>
                  </a:lnTo>
                  <a:lnTo>
                    <a:pt x="9099" y="863600"/>
                  </a:lnTo>
                  <a:lnTo>
                    <a:pt x="14781" y="825500"/>
                  </a:lnTo>
                  <a:lnTo>
                    <a:pt x="19328" y="800100"/>
                  </a:lnTo>
                  <a:lnTo>
                    <a:pt x="21811" y="800100"/>
                  </a:lnTo>
                  <a:lnTo>
                    <a:pt x="24446" y="787400"/>
                  </a:lnTo>
                  <a:lnTo>
                    <a:pt x="33259" y="749300"/>
                  </a:lnTo>
                  <a:lnTo>
                    <a:pt x="43380" y="711200"/>
                  </a:lnTo>
                  <a:lnTo>
                    <a:pt x="54840" y="673100"/>
                  </a:lnTo>
                  <a:lnTo>
                    <a:pt x="67581" y="635000"/>
                  </a:lnTo>
                  <a:lnTo>
                    <a:pt x="72104" y="622300"/>
                  </a:lnTo>
                  <a:lnTo>
                    <a:pt x="76766" y="622300"/>
                  </a:lnTo>
                  <a:lnTo>
                    <a:pt x="81589" y="609600"/>
                  </a:lnTo>
                  <a:lnTo>
                    <a:pt x="96872" y="571500"/>
                  </a:lnTo>
                  <a:lnTo>
                    <a:pt x="113364" y="533400"/>
                  </a:lnTo>
                  <a:lnTo>
                    <a:pt x="119154" y="533400"/>
                  </a:lnTo>
                  <a:lnTo>
                    <a:pt x="125055" y="520700"/>
                  </a:lnTo>
                  <a:lnTo>
                    <a:pt x="143575" y="482600"/>
                  </a:lnTo>
                  <a:lnTo>
                    <a:pt x="156556" y="457200"/>
                  </a:lnTo>
                  <a:lnTo>
                    <a:pt x="1862518" y="457200"/>
                  </a:lnTo>
                  <a:lnTo>
                    <a:pt x="1869081" y="469900"/>
                  </a:lnTo>
                  <a:lnTo>
                    <a:pt x="1875518" y="482600"/>
                  </a:lnTo>
                  <a:lnTo>
                    <a:pt x="1875513" y="1524000"/>
                  </a:lnTo>
                  <a:lnTo>
                    <a:pt x="1869081" y="1536700"/>
                  </a:lnTo>
                  <a:lnTo>
                    <a:pt x="1862518" y="1549400"/>
                  </a:lnTo>
                  <a:close/>
                </a:path>
                <a:path w="1875790" h="2006600">
                  <a:moveTo>
                    <a:pt x="1827797" y="1600200"/>
                  </a:moveTo>
                  <a:lnTo>
                    <a:pt x="191291" y="1600200"/>
                  </a:lnTo>
                  <a:lnTo>
                    <a:pt x="184090" y="1587500"/>
                  </a:lnTo>
                  <a:lnTo>
                    <a:pt x="177014" y="1574800"/>
                  </a:lnTo>
                  <a:lnTo>
                    <a:pt x="170063" y="1562100"/>
                  </a:lnTo>
                  <a:lnTo>
                    <a:pt x="163242" y="1549400"/>
                  </a:lnTo>
                  <a:lnTo>
                    <a:pt x="1855831" y="1549400"/>
                  </a:lnTo>
                  <a:lnTo>
                    <a:pt x="1849026" y="1562100"/>
                  </a:lnTo>
                  <a:lnTo>
                    <a:pt x="1842074" y="1574800"/>
                  </a:lnTo>
                  <a:lnTo>
                    <a:pt x="1834998" y="1587500"/>
                  </a:lnTo>
                  <a:lnTo>
                    <a:pt x="1827797" y="1600200"/>
                  </a:lnTo>
                  <a:close/>
                </a:path>
                <a:path w="1875790" h="2006600">
                  <a:moveTo>
                    <a:pt x="1797797" y="1638300"/>
                  </a:moveTo>
                  <a:lnTo>
                    <a:pt x="221292" y="1638300"/>
                  </a:lnTo>
                  <a:lnTo>
                    <a:pt x="213617" y="1625600"/>
                  </a:lnTo>
                  <a:lnTo>
                    <a:pt x="206059" y="1612900"/>
                  </a:lnTo>
                  <a:lnTo>
                    <a:pt x="198616" y="1600200"/>
                  </a:lnTo>
                  <a:lnTo>
                    <a:pt x="1820472" y="1600200"/>
                  </a:lnTo>
                  <a:lnTo>
                    <a:pt x="1813029" y="1612900"/>
                  </a:lnTo>
                  <a:lnTo>
                    <a:pt x="1805472" y="1625600"/>
                  </a:lnTo>
                  <a:lnTo>
                    <a:pt x="1797797" y="1638300"/>
                  </a:lnTo>
                  <a:close/>
                </a:path>
                <a:path w="1875790" h="2006600">
                  <a:moveTo>
                    <a:pt x="1765883" y="1676400"/>
                  </a:moveTo>
                  <a:lnTo>
                    <a:pt x="253205" y="1676400"/>
                  </a:lnTo>
                  <a:lnTo>
                    <a:pt x="245047" y="1663700"/>
                  </a:lnTo>
                  <a:lnTo>
                    <a:pt x="237007" y="1651000"/>
                  </a:lnTo>
                  <a:lnTo>
                    <a:pt x="229088" y="1638300"/>
                  </a:lnTo>
                  <a:lnTo>
                    <a:pt x="1790001" y="1638300"/>
                  </a:lnTo>
                  <a:lnTo>
                    <a:pt x="1782081" y="1651000"/>
                  </a:lnTo>
                  <a:lnTo>
                    <a:pt x="1774041" y="1663700"/>
                  </a:lnTo>
                  <a:lnTo>
                    <a:pt x="1765883" y="1676400"/>
                  </a:lnTo>
                  <a:close/>
                </a:path>
                <a:path w="1875790" h="2006600">
                  <a:moveTo>
                    <a:pt x="1732165" y="1714500"/>
                  </a:moveTo>
                  <a:lnTo>
                    <a:pt x="286923" y="1714500"/>
                  </a:lnTo>
                  <a:lnTo>
                    <a:pt x="278323" y="1701800"/>
                  </a:lnTo>
                  <a:lnTo>
                    <a:pt x="269839" y="1689100"/>
                  </a:lnTo>
                  <a:lnTo>
                    <a:pt x="261477" y="1676400"/>
                  </a:lnTo>
                  <a:lnTo>
                    <a:pt x="1757611" y="1676400"/>
                  </a:lnTo>
                  <a:lnTo>
                    <a:pt x="1749249" y="1689100"/>
                  </a:lnTo>
                  <a:lnTo>
                    <a:pt x="1740766" y="1701800"/>
                  </a:lnTo>
                  <a:lnTo>
                    <a:pt x="1732165" y="1714500"/>
                  </a:lnTo>
                  <a:close/>
                </a:path>
                <a:path w="1875790" h="2006600">
                  <a:moveTo>
                    <a:pt x="1705710" y="1739900"/>
                  </a:moveTo>
                  <a:lnTo>
                    <a:pt x="313378" y="1739900"/>
                  </a:lnTo>
                  <a:lnTo>
                    <a:pt x="304458" y="1727200"/>
                  </a:lnTo>
                  <a:lnTo>
                    <a:pt x="295638" y="1714500"/>
                  </a:lnTo>
                  <a:lnTo>
                    <a:pt x="1723450" y="1714500"/>
                  </a:lnTo>
                  <a:lnTo>
                    <a:pt x="1714630" y="1727200"/>
                  </a:lnTo>
                  <a:lnTo>
                    <a:pt x="1705710" y="1739900"/>
                  </a:lnTo>
                  <a:close/>
                </a:path>
                <a:path w="1875790" h="2006600">
                  <a:moveTo>
                    <a:pt x="1678321" y="1765300"/>
                  </a:moveTo>
                  <a:lnTo>
                    <a:pt x="340767" y="1765300"/>
                  </a:lnTo>
                  <a:lnTo>
                    <a:pt x="331533" y="1752600"/>
                  </a:lnTo>
                  <a:lnTo>
                    <a:pt x="322402" y="1739900"/>
                  </a:lnTo>
                  <a:lnTo>
                    <a:pt x="1696687" y="1739900"/>
                  </a:lnTo>
                  <a:lnTo>
                    <a:pt x="1687556" y="1752600"/>
                  </a:lnTo>
                  <a:lnTo>
                    <a:pt x="1678321" y="1765300"/>
                  </a:lnTo>
                  <a:close/>
                </a:path>
                <a:path w="1875790" h="2006600">
                  <a:moveTo>
                    <a:pt x="1659563" y="1778000"/>
                  </a:moveTo>
                  <a:lnTo>
                    <a:pt x="359526" y="1778000"/>
                  </a:lnTo>
                  <a:lnTo>
                    <a:pt x="350098" y="1765300"/>
                  </a:lnTo>
                  <a:lnTo>
                    <a:pt x="1668990" y="1765300"/>
                  </a:lnTo>
                  <a:lnTo>
                    <a:pt x="1659563" y="1778000"/>
                  </a:lnTo>
                  <a:close/>
                </a:path>
                <a:path w="1875790" h="2006600">
                  <a:moveTo>
                    <a:pt x="1630698" y="1803400"/>
                  </a:moveTo>
                  <a:lnTo>
                    <a:pt x="388390" y="1803400"/>
                  </a:lnTo>
                  <a:lnTo>
                    <a:pt x="378672" y="1790700"/>
                  </a:lnTo>
                  <a:lnTo>
                    <a:pt x="369050" y="1778000"/>
                  </a:lnTo>
                  <a:lnTo>
                    <a:pt x="1650038" y="1778000"/>
                  </a:lnTo>
                  <a:lnTo>
                    <a:pt x="1640416" y="1790700"/>
                  </a:lnTo>
                  <a:lnTo>
                    <a:pt x="1630698" y="1803400"/>
                  </a:lnTo>
                  <a:close/>
                </a:path>
                <a:path w="1875790" h="2006600">
                  <a:moveTo>
                    <a:pt x="1610971" y="1816100"/>
                  </a:moveTo>
                  <a:lnTo>
                    <a:pt x="408117" y="1816100"/>
                  </a:lnTo>
                  <a:lnTo>
                    <a:pt x="398205" y="1803400"/>
                  </a:lnTo>
                  <a:lnTo>
                    <a:pt x="1620883" y="1803400"/>
                  </a:lnTo>
                  <a:lnTo>
                    <a:pt x="1610971" y="1816100"/>
                  </a:lnTo>
                  <a:close/>
                </a:path>
                <a:path w="1875790" h="2006600">
                  <a:moveTo>
                    <a:pt x="1580716" y="1841500"/>
                  </a:moveTo>
                  <a:lnTo>
                    <a:pt x="438372" y="1841500"/>
                  </a:lnTo>
                  <a:lnTo>
                    <a:pt x="428204" y="1828800"/>
                  </a:lnTo>
                  <a:lnTo>
                    <a:pt x="418119" y="1816100"/>
                  </a:lnTo>
                  <a:lnTo>
                    <a:pt x="1600969" y="1816100"/>
                  </a:lnTo>
                  <a:lnTo>
                    <a:pt x="1590884" y="1828800"/>
                  </a:lnTo>
                  <a:lnTo>
                    <a:pt x="1580716" y="1841500"/>
                  </a:lnTo>
                  <a:close/>
                </a:path>
                <a:path w="1875790" h="2006600">
                  <a:moveTo>
                    <a:pt x="1560110" y="1854200"/>
                  </a:moveTo>
                  <a:lnTo>
                    <a:pt x="458979" y="1854200"/>
                  </a:lnTo>
                  <a:lnTo>
                    <a:pt x="448623" y="1841500"/>
                  </a:lnTo>
                  <a:lnTo>
                    <a:pt x="1570465" y="1841500"/>
                  </a:lnTo>
                  <a:lnTo>
                    <a:pt x="1560110" y="1854200"/>
                  </a:lnTo>
                  <a:close/>
                </a:path>
                <a:path w="1875790" h="2006600">
                  <a:moveTo>
                    <a:pt x="1539178" y="1866900"/>
                  </a:moveTo>
                  <a:lnTo>
                    <a:pt x="479910" y="1866900"/>
                  </a:lnTo>
                  <a:lnTo>
                    <a:pt x="469406" y="1854200"/>
                  </a:lnTo>
                  <a:lnTo>
                    <a:pt x="1549682" y="1854200"/>
                  </a:lnTo>
                  <a:lnTo>
                    <a:pt x="1539178" y="1866900"/>
                  </a:lnTo>
                  <a:close/>
                </a:path>
                <a:path w="1875790" h="2006600">
                  <a:moveTo>
                    <a:pt x="1517929" y="1879600"/>
                  </a:moveTo>
                  <a:lnTo>
                    <a:pt x="501159" y="1879600"/>
                  </a:lnTo>
                  <a:lnTo>
                    <a:pt x="490494" y="1866900"/>
                  </a:lnTo>
                  <a:lnTo>
                    <a:pt x="1528594" y="1866900"/>
                  </a:lnTo>
                  <a:lnTo>
                    <a:pt x="1517929" y="1879600"/>
                  </a:lnTo>
                  <a:close/>
                </a:path>
                <a:path w="1875790" h="2006600">
                  <a:moveTo>
                    <a:pt x="1496363" y="1892300"/>
                  </a:moveTo>
                  <a:lnTo>
                    <a:pt x="522725" y="1892300"/>
                  </a:lnTo>
                  <a:lnTo>
                    <a:pt x="511904" y="1879600"/>
                  </a:lnTo>
                  <a:lnTo>
                    <a:pt x="1507184" y="1879600"/>
                  </a:lnTo>
                  <a:lnTo>
                    <a:pt x="1496363" y="1892300"/>
                  </a:lnTo>
                  <a:close/>
                </a:path>
                <a:path w="1875790" h="2006600">
                  <a:moveTo>
                    <a:pt x="1474506" y="1905000"/>
                  </a:moveTo>
                  <a:lnTo>
                    <a:pt x="544582" y="1905000"/>
                  </a:lnTo>
                  <a:lnTo>
                    <a:pt x="533619" y="1892300"/>
                  </a:lnTo>
                  <a:lnTo>
                    <a:pt x="1485469" y="1892300"/>
                  </a:lnTo>
                  <a:lnTo>
                    <a:pt x="1474506" y="1905000"/>
                  </a:lnTo>
                  <a:close/>
                </a:path>
                <a:path w="1875790" h="2006600">
                  <a:moveTo>
                    <a:pt x="1441201" y="1917700"/>
                  </a:moveTo>
                  <a:lnTo>
                    <a:pt x="577888" y="1917700"/>
                  </a:lnTo>
                  <a:lnTo>
                    <a:pt x="566717" y="1905000"/>
                  </a:lnTo>
                  <a:lnTo>
                    <a:pt x="1452371" y="1905000"/>
                  </a:lnTo>
                  <a:lnTo>
                    <a:pt x="1441201" y="1917700"/>
                  </a:lnTo>
                  <a:close/>
                </a:path>
                <a:path w="1875790" h="2006600">
                  <a:moveTo>
                    <a:pt x="1418674" y="1930400"/>
                  </a:moveTo>
                  <a:lnTo>
                    <a:pt x="600414" y="1930400"/>
                  </a:lnTo>
                  <a:lnTo>
                    <a:pt x="589121" y="1917700"/>
                  </a:lnTo>
                  <a:lnTo>
                    <a:pt x="1429967" y="1917700"/>
                  </a:lnTo>
                  <a:lnTo>
                    <a:pt x="1418674" y="1930400"/>
                  </a:lnTo>
                  <a:close/>
                </a:path>
                <a:path w="1875790" h="2006600">
                  <a:moveTo>
                    <a:pt x="1384422" y="1943100"/>
                  </a:moveTo>
                  <a:lnTo>
                    <a:pt x="634650" y="1943100"/>
                  </a:lnTo>
                  <a:lnTo>
                    <a:pt x="623189" y="1930400"/>
                  </a:lnTo>
                  <a:lnTo>
                    <a:pt x="1395899" y="1930400"/>
                  </a:lnTo>
                  <a:lnTo>
                    <a:pt x="1384422" y="1943100"/>
                  </a:lnTo>
                  <a:close/>
                </a:path>
                <a:path w="1875790" h="2006600">
                  <a:moveTo>
                    <a:pt x="1361317" y="1955800"/>
                  </a:moveTo>
                  <a:lnTo>
                    <a:pt x="657766" y="1955800"/>
                  </a:lnTo>
                  <a:lnTo>
                    <a:pt x="646177" y="1943100"/>
                  </a:lnTo>
                  <a:lnTo>
                    <a:pt x="1372898" y="1943100"/>
                  </a:lnTo>
                  <a:lnTo>
                    <a:pt x="1361317" y="1955800"/>
                  </a:lnTo>
                  <a:close/>
                </a:path>
                <a:path w="1875790" h="2006600">
                  <a:moveTo>
                    <a:pt x="1314461" y="1968500"/>
                  </a:moveTo>
                  <a:lnTo>
                    <a:pt x="704628" y="1968500"/>
                  </a:lnTo>
                  <a:lnTo>
                    <a:pt x="692848" y="1955800"/>
                  </a:lnTo>
                  <a:lnTo>
                    <a:pt x="1326240" y="1955800"/>
                  </a:lnTo>
                  <a:lnTo>
                    <a:pt x="1314461" y="1968500"/>
                  </a:lnTo>
                  <a:close/>
                </a:path>
                <a:path w="1875790" h="2006600">
                  <a:moveTo>
                    <a:pt x="1278822" y="1981200"/>
                  </a:moveTo>
                  <a:lnTo>
                    <a:pt x="740266" y="1981200"/>
                  </a:lnTo>
                  <a:lnTo>
                    <a:pt x="728338" y="1968500"/>
                  </a:lnTo>
                  <a:lnTo>
                    <a:pt x="1290750" y="1968500"/>
                  </a:lnTo>
                  <a:lnTo>
                    <a:pt x="1278822" y="1981200"/>
                  </a:lnTo>
                  <a:close/>
                </a:path>
                <a:path w="1875790" h="2006600">
                  <a:moveTo>
                    <a:pt x="1230754" y="1993900"/>
                  </a:moveTo>
                  <a:lnTo>
                    <a:pt x="788335" y="1993900"/>
                  </a:lnTo>
                  <a:lnTo>
                    <a:pt x="776266" y="1981200"/>
                  </a:lnTo>
                  <a:lnTo>
                    <a:pt x="1242822" y="1981200"/>
                  </a:lnTo>
                  <a:lnTo>
                    <a:pt x="1230754" y="1993900"/>
                  </a:lnTo>
                  <a:close/>
                </a:path>
                <a:path w="1875790" h="2006600">
                  <a:moveTo>
                    <a:pt x="1157697" y="2006600"/>
                  </a:moveTo>
                  <a:lnTo>
                    <a:pt x="861392" y="2006600"/>
                  </a:lnTo>
                  <a:lnTo>
                    <a:pt x="849149" y="1993900"/>
                  </a:lnTo>
                  <a:lnTo>
                    <a:pt x="1169940" y="1993900"/>
                  </a:lnTo>
                  <a:lnTo>
                    <a:pt x="1157697" y="2006600"/>
                  </a:lnTo>
                  <a:close/>
                </a:path>
              </a:pathLst>
            </a:custGeom>
            <a:solidFill>
              <a:srgbClr val="97AA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143000" y="495300"/>
            <a:ext cx="4419600" cy="125771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17200"/>
              </a:lnSpc>
              <a:spcBef>
                <a:spcPts val="90"/>
              </a:spcBef>
            </a:pP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INTRODUCTIO</a:t>
            </a:r>
            <a:r>
              <a:rPr lang="en-U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N</a:t>
            </a:r>
            <a:endParaRPr lang="en-US" sz="36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/>
              <a:cs typeface="Arial Black"/>
            </a:endParaRPr>
          </a:p>
          <a:p>
            <a:pPr marL="12700" marR="5080" algn="just">
              <a:lnSpc>
                <a:spcPct val="117200"/>
              </a:lnSpc>
              <a:spcBef>
                <a:spcPts val="90"/>
              </a:spcBef>
            </a:pPr>
            <a:endParaRPr lang="en-US" sz="3250" spc="-195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96419" y="592802"/>
            <a:ext cx="135433" cy="1521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57200" y="1695391"/>
            <a:ext cx="14630400" cy="10064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Courier New" pitchFamily="49" charset="0"/>
              <a:buChar char="o"/>
            </a:pPr>
            <a:r>
              <a:rPr kumimoji="0" lang="en-US" sz="32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cs typeface="Arial" pitchFamily="34" charset="0"/>
              </a:rPr>
              <a:t>Tkinter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cs typeface="Arial" pitchFamily="34" charset="0"/>
              </a:rPr>
              <a:t> is a </a:t>
            </a:r>
            <a:r>
              <a:rPr kumimoji="0" 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cs typeface="Arial" pitchFamily="34" charset="0"/>
              </a:rPr>
              <a:t>standard library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cs typeface="Arial" pitchFamily="34" charset="0"/>
              </a:rPr>
              <a:t> in python used for creating </a:t>
            </a:r>
            <a:r>
              <a:rPr kumimoji="0" 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cs typeface="Arial" pitchFamily="34" charset="0"/>
              </a:rPr>
              <a:t>Graphical User Interface (GUI)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cs typeface="Arial" pitchFamily="34" charset="0"/>
              </a:rPr>
              <a:t> for Desktop Applications. With the help of </a:t>
            </a:r>
            <a:r>
              <a:rPr kumimoji="0" lang="en-US" sz="32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cs typeface="Arial" pitchFamily="34" charset="0"/>
              </a:rPr>
              <a:t>Tkinter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cs typeface="Arial" pitchFamily="34" charset="0"/>
              </a:rPr>
              <a:t> developing </a:t>
            </a:r>
            <a:r>
              <a:rPr kumimoji="0" 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cs typeface="Arial" pitchFamily="34" charset="0"/>
              </a:rPr>
              <a:t>desktop applications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cs typeface="Arial" pitchFamily="34" charset="0"/>
              </a:rPr>
              <a:t> is not a tough task.</a:t>
            </a:r>
          </a:p>
          <a:p>
            <a:pPr>
              <a:buFont typeface="Courier New" pitchFamily="49" charset="0"/>
              <a:buChar char="o"/>
            </a:pPr>
            <a:r>
              <a:rPr lang="en-US" sz="4000" dirty="0" smtClean="0">
                <a:solidFill>
                  <a:schemeClr val="bg1"/>
                </a:solidFill>
              </a:rPr>
              <a:t>Python offers multiple options for developing GUI (Graphical User Interface). Out of all the GUI methods, </a:t>
            </a:r>
            <a:r>
              <a:rPr lang="en-US" sz="4000" dirty="0" err="1">
                <a:solidFill>
                  <a:schemeClr val="bg1"/>
                </a:solidFill>
              </a:rPr>
              <a:t>T</a:t>
            </a:r>
            <a:r>
              <a:rPr lang="en-US" sz="4000" dirty="0" err="1" smtClean="0">
                <a:solidFill>
                  <a:schemeClr val="bg1"/>
                </a:solidFill>
              </a:rPr>
              <a:t>kinter</a:t>
            </a:r>
            <a:r>
              <a:rPr lang="en-US" sz="4000" dirty="0" smtClean="0">
                <a:solidFill>
                  <a:schemeClr val="bg1"/>
                </a:solidFill>
              </a:rPr>
              <a:t>  is the most commonly used  method. </a:t>
            </a:r>
          </a:p>
          <a:p>
            <a:pPr>
              <a:buFont typeface="Courier New" pitchFamily="49" charset="0"/>
              <a:buChar char="o"/>
            </a:pPr>
            <a:r>
              <a:rPr lang="en-US" sz="4000" dirty="0" smtClean="0">
                <a:solidFill>
                  <a:schemeClr val="bg1"/>
                </a:solidFill>
              </a:rPr>
              <a:t>It is a standard Python interface to the </a:t>
            </a:r>
            <a:r>
              <a:rPr lang="en-US" sz="4000" dirty="0" err="1" smtClean="0">
                <a:solidFill>
                  <a:schemeClr val="bg1"/>
                </a:solidFill>
              </a:rPr>
              <a:t>Tk</a:t>
            </a:r>
            <a:r>
              <a:rPr lang="en-US" sz="4000" dirty="0" smtClean="0">
                <a:solidFill>
                  <a:schemeClr val="bg1"/>
                </a:solidFill>
              </a:rPr>
              <a:t> GUI toolkit shipped with Python. Python with </a:t>
            </a:r>
            <a:r>
              <a:rPr lang="en-US" sz="4000" dirty="0" err="1">
                <a:solidFill>
                  <a:schemeClr val="bg1"/>
                </a:solidFill>
              </a:rPr>
              <a:t>T</a:t>
            </a:r>
            <a:r>
              <a:rPr lang="en-US" sz="4000" dirty="0" err="1" smtClean="0">
                <a:solidFill>
                  <a:schemeClr val="bg1"/>
                </a:solidFill>
              </a:rPr>
              <a:t>kinter</a:t>
            </a:r>
            <a:r>
              <a:rPr lang="en-US" sz="4000" dirty="0" smtClean="0">
                <a:solidFill>
                  <a:schemeClr val="bg1"/>
                </a:solidFill>
              </a:rPr>
              <a:t> is the fastest and easiest way to create the GUI applications. </a:t>
            </a:r>
          </a:p>
          <a:p>
            <a:pPr>
              <a:buFont typeface="Courier New" pitchFamily="49" charset="0"/>
              <a:buChar char="o"/>
            </a:pPr>
            <a:r>
              <a:rPr lang="en-US" sz="4000" dirty="0" smtClean="0">
                <a:solidFill>
                  <a:schemeClr val="bg1"/>
                </a:solidFill>
              </a:rPr>
              <a:t>Creating a GUI using </a:t>
            </a:r>
            <a:r>
              <a:rPr lang="en-US" sz="4000" dirty="0" err="1">
                <a:solidFill>
                  <a:schemeClr val="bg1"/>
                </a:solidFill>
              </a:rPr>
              <a:t>T</a:t>
            </a:r>
            <a:r>
              <a:rPr lang="en-US" sz="4000" dirty="0" err="1" smtClean="0">
                <a:solidFill>
                  <a:schemeClr val="bg1"/>
                </a:solidFill>
              </a:rPr>
              <a:t>kinter</a:t>
            </a:r>
            <a:r>
              <a:rPr lang="en-US" sz="4000" dirty="0" smtClean="0">
                <a:solidFill>
                  <a:schemeClr val="bg1"/>
                </a:solidFill>
              </a:rPr>
              <a:t> is an easy task.</a:t>
            </a:r>
            <a:r>
              <a:rPr lang="en-US" sz="4000" dirty="0">
                <a:solidFill>
                  <a:schemeClr val="bg1"/>
                </a:solidFill>
              </a:rPr>
              <a:t> In Python, </a:t>
            </a:r>
            <a:r>
              <a:rPr lang="en-US" sz="4000" b="1" dirty="0" err="1">
                <a:solidFill>
                  <a:schemeClr val="bg1"/>
                </a:solidFill>
              </a:rPr>
              <a:t>Tkinter</a:t>
            </a:r>
            <a:r>
              <a:rPr lang="en-US" sz="4000" dirty="0">
                <a:solidFill>
                  <a:schemeClr val="bg1"/>
                </a:solidFill>
              </a:rPr>
              <a:t> is a standard </a:t>
            </a:r>
            <a:r>
              <a:rPr lang="en-US" sz="4000" b="1" dirty="0">
                <a:solidFill>
                  <a:schemeClr val="bg1"/>
                </a:solidFill>
              </a:rPr>
              <a:t>GUI</a:t>
            </a:r>
            <a:r>
              <a:rPr lang="en-US" sz="4000" dirty="0">
                <a:solidFill>
                  <a:schemeClr val="bg1"/>
                </a:solidFill>
              </a:rPr>
              <a:t> (graphical user interface) package. </a:t>
            </a:r>
            <a:r>
              <a:rPr lang="en-US" sz="4000" dirty="0" err="1">
                <a:solidFill>
                  <a:schemeClr val="bg1"/>
                </a:solidFill>
              </a:rPr>
              <a:t>Tkinter</a:t>
            </a:r>
            <a:r>
              <a:rPr lang="en-US" sz="4000" dirty="0">
                <a:solidFill>
                  <a:schemeClr val="bg1"/>
                </a:solidFill>
              </a:rPr>
              <a:t> is </a:t>
            </a:r>
            <a:r>
              <a:rPr lang="en-US" sz="4000" b="1" dirty="0">
                <a:solidFill>
                  <a:schemeClr val="bg1"/>
                </a:solidFill>
              </a:rPr>
              <a:t>Python's default GUI module</a:t>
            </a:r>
            <a:r>
              <a:rPr lang="en-US" sz="4000" dirty="0">
                <a:solidFill>
                  <a:schemeClr val="bg1"/>
                </a:solidFill>
              </a:rPr>
              <a:t> and also the most common way that is used for </a:t>
            </a:r>
            <a:r>
              <a:rPr lang="en-US" sz="4000" b="1" dirty="0">
                <a:solidFill>
                  <a:schemeClr val="bg1"/>
                </a:solidFill>
              </a:rPr>
              <a:t>GUI programming</a:t>
            </a:r>
            <a:r>
              <a:rPr lang="en-US" sz="4000" dirty="0">
                <a:solidFill>
                  <a:schemeClr val="bg1"/>
                </a:solidFill>
              </a:rPr>
              <a:t> in Python. </a:t>
            </a:r>
            <a:endParaRPr lang="en-US" sz="4000" dirty="0" smtClean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/>
            </a:r>
            <a:br>
              <a:rPr lang="en-US" sz="3600" dirty="0" smtClean="0">
                <a:solidFill>
                  <a:schemeClr val="bg1"/>
                </a:solidFill>
              </a:rPr>
            </a:br>
            <a:endParaRPr lang="en-US" sz="3600" dirty="0" smtClean="0">
              <a:solidFill>
                <a:schemeClr val="bg1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endParaRPr lang="en-US" sz="3600" b="0" i="0" dirty="0" smtClean="0">
              <a:solidFill>
                <a:srgbClr val="212529"/>
              </a:solidFill>
              <a:latin typeface="system-u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5360A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349942" y="7401264"/>
            <a:ext cx="3938270" cy="2886075"/>
            <a:chOff x="14349942" y="7401264"/>
            <a:chExt cx="3938270" cy="2886075"/>
          </a:xfrm>
        </p:grpSpPr>
        <p:sp>
          <p:nvSpPr>
            <p:cNvPr id="4" name="object 4"/>
            <p:cNvSpPr/>
            <p:nvPr/>
          </p:nvSpPr>
          <p:spPr>
            <a:xfrm>
              <a:off x="14349942" y="7401264"/>
              <a:ext cx="3938270" cy="2886075"/>
            </a:xfrm>
            <a:custGeom>
              <a:avLst/>
              <a:gdLst/>
              <a:ahLst/>
              <a:cxnLst/>
              <a:rect l="l" t="t" r="r" b="b"/>
              <a:pathLst>
                <a:path w="3938269" h="2886075">
                  <a:moveTo>
                    <a:pt x="3938057" y="2885734"/>
                  </a:moveTo>
                  <a:lnTo>
                    <a:pt x="75167" y="2885734"/>
                  </a:lnTo>
                  <a:lnTo>
                    <a:pt x="68528" y="2860263"/>
                  </a:lnTo>
                  <a:lnTo>
                    <a:pt x="57776" y="2815306"/>
                  </a:lnTo>
                  <a:lnTo>
                    <a:pt x="47909" y="2770012"/>
                  </a:lnTo>
                  <a:lnTo>
                    <a:pt x="38936" y="2724391"/>
                  </a:lnTo>
                  <a:lnTo>
                    <a:pt x="30867" y="2678452"/>
                  </a:lnTo>
                  <a:lnTo>
                    <a:pt x="23711" y="2632205"/>
                  </a:lnTo>
                  <a:lnTo>
                    <a:pt x="17477" y="2585659"/>
                  </a:lnTo>
                  <a:lnTo>
                    <a:pt x="12177" y="2538824"/>
                  </a:lnTo>
                  <a:lnTo>
                    <a:pt x="7819" y="2491710"/>
                  </a:lnTo>
                  <a:lnTo>
                    <a:pt x="4412" y="2444326"/>
                  </a:lnTo>
                  <a:lnTo>
                    <a:pt x="1967" y="2396681"/>
                  </a:lnTo>
                  <a:lnTo>
                    <a:pt x="493" y="2348786"/>
                  </a:lnTo>
                  <a:lnTo>
                    <a:pt x="0" y="2300650"/>
                  </a:lnTo>
                  <a:lnTo>
                    <a:pt x="493" y="2252514"/>
                  </a:lnTo>
                  <a:lnTo>
                    <a:pt x="1967" y="2204619"/>
                  </a:lnTo>
                  <a:lnTo>
                    <a:pt x="4412" y="2156975"/>
                  </a:lnTo>
                  <a:lnTo>
                    <a:pt x="7819" y="2109591"/>
                  </a:lnTo>
                  <a:lnTo>
                    <a:pt x="12177" y="2062477"/>
                  </a:lnTo>
                  <a:lnTo>
                    <a:pt x="17477" y="2015642"/>
                  </a:lnTo>
                  <a:lnTo>
                    <a:pt x="23711" y="1969096"/>
                  </a:lnTo>
                  <a:lnTo>
                    <a:pt x="30867" y="1922848"/>
                  </a:lnTo>
                  <a:lnTo>
                    <a:pt x="38936" y="1876909"/>
                  </a:lnTo>
                  <a:lnTo>
                    <a:pt x="47909" y="1831288"/>
                  </a:lnTo>
                  <a:lnTo>
                    <a:pt x="57776" y="1785995"/>
                  </a:lnTo>
                  <a:lnTo>
                    <a:pt x="68528" y="1741038"/>
                  </a:lnTo>
                  <a:lnTo>
                    <a:pt x="80155" y="1696428"/>
                  </a:lnTo>
                  <a:lnTo>
                    <a:pt x="92647" y="1652174"/>
                  </a:lnTo>
                  <a:lnTo>
                    <a:pt x="105995" y="1608286"/>
                  </a:lnTo>
                  <a:lnTo>
                    <a:pt x="120189" y="1564774"/>
                  </a:lnTo>
                  <a:lnTo>
                    <a:pt x="135220" y="1521646"/>
                  </a:lnTo>
                  <a:lnTo>
                    <a:pt x="151077" y="1478914"/>
                  </a:lnTo>
                  <a:lnTo>
                    <a:pt x="167752" y="1436585"/>
                  </a:lnTo>
                  <a:lnTo>
                    <a:pt x="185234" y="1394671"/>
                  </a:lnTo>
                  <a:lnTo>
                    <a:pt x="203515" y="1353180"/>
                  </a:lnTo>
                  <a:lnTo>
                    <a:pt x="222584" y="1312122"/>
                  </a:lnTo>
                  <a:lnTo>
                    <a:pt x="242432" y="1271507"/>
                  </a:lnTo>
                  <a:lnTo>
                    <a:pt x="263049" y="1231344"/>
                  </a:lnTo>
                  <a:lnTo>
                    <a:pt x="284426" y="1191643"/>
                  </a:lnTo>
                  <a:lnTo>
                    <a:pt x="306553" y="1152413"/>
                  </a:lnTo>
                  <a:lnTo>
                    <a:pt x="329420" y="1113665"/>
                  </a:lnTo>
                  <a:lnTo>
                    <a:pt x="353019" y="1075408"/>
                  </a:lnTo>
                  <a:lnTo>
                    <a:pt x="377338" y="1037650"/>
                  </a:lnTo>
                  <a:lnTo>
                    <a:pt x="402370" y="1000403"/>
                  </a:lnTo>
                  <a:lnTo>
                    <a:pt x="428103" y="963675"/>
                  </a:lnTo>
                  <a:lnTo>
                    <a:pt x="454529" y="927477"/>
                  </a:lnTo>
                  <a:lnTo>
                    <a:pt x="481637" y="891817"/>
                  </a:lnTo>
                  <a:lnTo>
                    <a:pt x="509419" y="856706"/>
                  </a:lnTo>
                  <a:lnTo>
                    <a:pt x="537865" y="822152"/>
                  </a:lnTo>
                  <a:lnTo>
                    <a:pt x="566964" y="788166"/>
                  </a:lnTo>
                  <a:lnTo>
                    <a:pt x="596708" y="754758"/>
                  </a:lnTo>
                  <a:lnTo>
                    <a:pt x="627087" y="721936"/>
                  </a:lnTo>
                  <a:lnTo>
                    <a:pt x="658091" y="689710"/>
                  </a:lnTo>
                  <a:lnTo>
                    <a:pt x="689710" y="658091"/>
                  </a:lnTo>
                  <a:lnTo>
                    <a:pt x="721936" y="627087"/>
                  </a:lnTo>
                  <a:lnTo>
                    <a:pt x="754758" y="596708"/>
                  </a:lnTo>
                  <a:lnTo>
                    <a:pt x="788166" y="566964"/>
                  </a:lnTo>
                  <a:lnTo>
                    <a:pt x="822152" y="537865"/>
                  </a:lnTo>
                  <a:lnTo>
                    <a:pt x="856706" y="509419"/>
                  </a:lnTo>
                  <a:lnTo>
                    <a:pt x="891817" y="481637"/>
                  </a:lnTo>
                  <a:lnTo>
                    <a:pt x="927477" y="454529"/>
                  </a:lnTo>
                  <a:lnTo>
                    <a:pt x="963675" y="428103"/>
                  </a:lnTo>
                  <a:lnTo>
                    <a:pt x="1000403" y="402370"/>
                  </a:lnTo>
                  <a:lnTo>
                    <a:pt x="1037650" y="377338"/>
                  </a:lnTo>
                  <a:lnTo>
                    <a:pt x="1075408" y="353019"/>
                  </a:lnTo>
                  <a:lnTo>
                    <a:pt x="1113665" y="329420"/>
                  </a:lnTo>
                  <a:lnTo>
                    <a:pt x="1152413" y="306553"/>
                  </a:lnTo>
                  <a:lnTo>
                    <a:pt x="1191643" y="284426"/>
                  </a:lnTo>
                  <a:lnTo>
                    <a:pt x="1231344" y="263049"/>
                  </a:lnTo>
                  <a:lnTo>
                    <a:pt x="1271507" y="242432"/>
                  </a:lnTo>
                  <a:lnTo>
                    <a:pt x="1312122" y="222584"/>
                  </a:lnTo>
                  <a:lnTo>
                    <a:pt x="1353180" y="203515"/>
                  </a:lnTo>
                  <a:lnTo>
                    <a:pt x="1394671" y="185234"/>
                  </a:lnTo>
                  <a:lnTo>
                    <a:pt x="1436585" y="167752"/>
                  </a:lnTo>
                  <a:lnTo>
                    <a:pt x="1478914" y="151077"/>
                  </a:lnTo>
                  <a:lnTo>
                    <a:pt x="1521646" y="135220"/>
                  </a:lnTo>
                  <a:lnTo>
                    <a:pt x="1564774" y="120189"/>
                  </a:lnTo>
                  <a:lnTo>
                    <a:pt x="1608286" y="105995"/>
                  </a:lnTo>
                  <a:lnTo>
                    <a:pt x="1652174" y="92647"/>
                  </a:lnTo>
                  <a:lnTo>
                    <a:pt x="1696428" y="80155"/>
                  </a:lnTo>
                  <a:lnTo>
                    <a:pt x="1741038" y="68528"/>
                  </a:lnTo>
                  <a:lnTo>
                    <a:pt x="1785995" y="57776"/>
                  </a:lnTo>
                  <a:lnTo>
                    <a:pt x="1831288" y="47909"/>
                  </a:lnTo>
                  <a:lnTo>
                    <a:pt x="1876909" y="38936"/>
                  </a:lnTo>
                  <a:lnTo>
                    <a:pt x="1922848" y="30867"/>
                  </a:lnTo>
                  <a:lnTo>
                    <a:pt x="1969096" y="23711"/>
                  </a:lnTo>
                  <a:lnTo>
                    <a:pt x="2015642" y="17477"/>
                  </a:lnTo>
                  <a:lnTo>
                    <a:pt x="2062477" y="12177"/>
                  </a:lnTo>
                  <a:lnTo>
                    <a:pt x="2109591" y="7819"/>
                  </a:lnTo>
                  <a:lnTo>
                    <a:pt x="2156975" y="4412"/>
                  </a:lnTo>
                  <a:lnTo>
                    <a:pt x="2204619" y="1967"/>
                  </a:lnTo>
                  <a:lnTo>
                    <a:pt x="2252514" y="493"/>
                  </a:lnTo>
                  <a:lnTo>
                    <a:pt x="2300650" y="0"/>
                  </a:lnTo>
                  <a:lnTo>
                    <a:pt x="2352068" y="562"/>
                  </a:lnTo>
                  <a:lnTo>
                    <a:pt x="2403209" y="2243"/>
                  </a:lnTo>
                  <a:lnTo>
                    <a:pt x="2454063" y="5031"/>
                  </a:lnTo>
                  <a:lnTo>
                    <a:pt x="2504617" y="8913"/>
                  </a:lnTo>
                  <a:lnTo>
                    <a:pt x="2554860" y="13878"/>
                  </a:lnTo>
                  <a:lnTo>
                    <a:pt x="2604780" y="19914"/>
                  </a:lnTo>
                  <a:lnTo>
                    <a:pt x="2654366" y="27010"/>
                  </a:lnTo>
                  <a:lnTo>
                    <a:pt x="2703605" y="35153"/>
                  </a:lnTo>
                  <a:lnTo>
                    <a:pt x="2752487" y="44333"/>
                  </a:lnTo>
                  <a:lnTo>
                    <a:pt x="2800998" y="54538"/>
                  </a:lnTo>
                  <a:lnTo>
                    <a:pt x="2849129" y="65755"/>
                  </a:lnTo>
                  <a:lnTo>
                    <a:pt x="2896866" y="77973"/>
                  </a:lnTo>
                  <a:lnTo>
                    <a:pt x="2944198" y="91181"/>
                  </a:lnTo>
                  <a:lnTo>
                    <a:pt x="2991114" y="105366"/>
                  </a:lnTo>
                  <a:lnTo>
                    <a:pt x="3037601" y="120517"/>
                  </a:lnTo>
                  <a:lnTo>
                    <a:pt x="3083649" y="136623"/>
                  </a:lnTo>
                  <a:lnTo>
                    <a:pt x="3129244" y="153672"/>
                  </a:lnTo>
                  <a:lnTo>
                    <a:pt x="3174377" y="171651"/>
                  </a:lnTo>
                  <a:lnTo>
                    <a:pt x="3219034" y="190549"/>
                  </a:lnTo>
                  <a:lnTo>
                    <a:pt x="3263204" y="210356"/>
                  </a:lnTo>
                  <a:lnTo>
                    <a:pt x="3306876" y="231058"/>
                  </a:lnTo>
                  <a:lnTo>
                    <a:pt x="3350037" y="252644"/>
                  </a:lnTo>
                  <a:lnTo>
                    <a:pt x="3392677" y="275102"/>
                  </a:lnTo>
                  <a:lnTo>
                    <a:pt x="3434783" y="298422"/>
                  </a:lnTo>
                  <a:lnTo>
                    <a:pt x="3476343" y="322590"/>
                  </a:lnTo>
                  <a:lnTo>
                    <a:pt x="3517346" y="347596"/>
                  </a:lnTo>
                  <a:lnTo>
                    <a:pt x="3557781" y="373428"/>
                  </a:lnTo>
                  <a:lnTo>
                    <a:pt x="3597634" y="400073"/>
                  </a:lnTo>
                  <a:lnTo>
                    <a:pt x="3636896" y="427521"/>
                  </a:lnTo>
                  <a:lnTo>
                    <a:pt x="3675554" y="455760"/>
                  </a:lnTo>
                  <a:lnTo>
                    <a:pt x="3713596" y="484777"/>
                  </a:lnTo>
                  <a:lnTo>
                    <a:pt x="3751010" y="514562"/>
                  </a:lnTo>
                  <a:lnTo>
                    <a:pt x="3787785" y="545102"/>
                  </a:lnTo>
                  <a:lnTo>
                    <a:pt x="3823910" y="576386"/>
                  </a:lnTo>
                  <a:lnTo>
                    <a:pt x="3859372" y="608402"/>
                  </a:lnTo>
                  <a:lnTo>
                    <a:pt x="3894160" y="641139"/>
                  </a:lnTo>
                  <a:lnTo>
                    <a:pt x="3928261" y="674584"/>
                  </a:lnTo>
                  <a:lnTo>
                    <a:pt x="3938057" y="684596"/>
                  </a:lnTo>
                  <a:lnTo>
                    <a:pt x="3938057" y="2885734"/>
                  </a:lnTo>
                  <a:close/>
                </a:path>
              </a:pathLst>
            </a:custGeom>
            <a:solidFill>
              <a:srgbClr val="5460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156821" y="8166690"/>
              <a:ext cx="2131695" cy="2120900"/>
            </a:xfrm>
            <a:custGeom>
              <a:avLst/>
              <a:gdLst/>
              <a:ahLst/>
              <a:cxnLst/>
              <a:rect l="l" t="t" r="r" b="b"/>
              <a:pathLst>
                <a:path w="2131694" h="2120900">
                  <a:moveTo>
                    <a:pt x="2131178" y="2120308"/>
                  </a:moveTo>
                  <a:lnTo>
                    <a:pt x="0" y="2120308"/>
                  </a:lnTo>
                  <a:lnTo>
                    <a:pt x="1662955" y="0"/>
                  </a:lnTo>
                  <a:lnTo>
                    <a:pt x="2131178" y="219414"/>
                  </a:lnTo>
                  <a:lnTo>
                    <a:pt x="2131178" y="2120308"/>
                  </a:lnTo>
                  <a:close/>
                </a:path>
              </a:pathLst>
            </a:custGeom>
            <a:solidFill>
              <a:srgbClr val="3C3F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983819" y="9398550"/>
              <a:ext cx="2749550" cy="889000"/>
            </a:xfrm>
            <a:custGeom>
              <a:avLst/>
              <a:gdLst/>
              <a:ahLst/>
              <a:cxnLst/>
              <a:rect l="l" t="t" r="r" b="b"/>
              <a:pathLst>
                <a:path w="2749550" h="889000">
                  <a:moveTo>
                    <a:pt x="2749439" y="888448"/>
                  </a:moveTo>
                  <a:lnTo>
                    <a:pt x="190806" y="888448"/>
                  </a:lnTo>
                  <a:lnTo>
                    <a:pt x="0" y="70693"/>
                  </a:lnTo>
                  <a:lnTo>
                    <a:pt x="31" y="44428"/>
                  </a:lnTo>
                  <a:lnTo>
                    <a:pt x="11045" y="21818"/>
                  </a:lnTo>
                  <a:lnTo>
                    <a:pt x="30567" y="5972"/>
                  </a:lnTo>
                  <a:lnTo>
                    <a:pt x="56117" y="0"/>
                  </a:lnTo>
                  <a:lnTo>
                    <a:pt x="518361" y="0"/>
                  </a:lnTo>
                  <a:lnTo>
                    <a:pt x="563456" y="21906"/>
                  </a:lnTo>
                  <a:lnTo>
                    <a:pt x="628957" y="186938"/>
                  </a:lnTo>
                  <a:lnTo>
                    <a:pt x="637108" y="201454"/>
                  </a:lnTo>
                  <a:lnTo>
                    <a:pt x="648931" y="212605"/>
                  </a:lnTo>
                  <a:lnTo>
                    <a:pt x="663521" y="219759"/>
                  </a:lnTo>
                  <a:lnTo>
                    <a:pt x="679973" y="222285"/>
                  </a:lnTo>
                  <a:lnTo>
                    <a:pt x="2593994" y="222285"/>
                  </a:lnTo>
                  <a:lnTo>
                    <a:pt x="2749439" y="888448"/>
                  </a:lnTo>
                  <a:close/>
                </a:path>
              </a:pathLst>
            </a:custGeom>
            <a:solidFill>
              <a:srgbClr val="FDC8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526596" y="8166690"/>
              <a:ext cx="2293620" cy="2120900"/>
            </a:xfrm>
            <a:custGeom>
              <a:avLst/>
              <a:gdLst/>
              <a:ahLst/>
              <a:cxnLst/>
              <a:rect l="l" t="t" r="r" b="b"/>
              <a:pathLst>
                <a:path w="2293619" h="2120900">
                  <a:moveTo>
                    <a:pt x="0" y="0"/>
                  </a:moveTo>
                  <a:lnTo>
                    <a:pt x="2293180" y="0"/>
                  </a:lnTo>
                  <a:lnTo>
                    <a:pt x="2293180" y="2120308"/>
                  </a:lnTo>
                  <a:lnTo>
                    <a:pt x="0" y="21203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752343" y="8445822"/>
              <a:ext cx="666750" cy="728345"/>
            </a:xfrm>
            <a:custGeom>
              <a:avLst/>
              <a:gdLst/>
              <a:ahLst/>
              <a:cxnLst/>
              <a:rect l="l" t="t" r="r" b="b"/>
              <a:pathLst>
                <a:path w="666750" h="728345">
                  <a:moveTo>
                    <a:pt x="666308" y="728074"/>
                  </a:moveTo>
                  <a:lnTo>
                    <a:pt x="0" y="728074"/>
                  </a:lnTo>
                  <a:lnTo>
                    <a:pt x="0" y="0"/>
                  </a:lnTo>
                  <a:lnTo>
                    <a:pt x="666308" y="0"/>
                  </a:lnTo>
                  <a:lnTo>
                    <a:pt x="666308" y="728074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752343" y="8445829"/>
              <a:ext cx="1840864" cy="1779270"/>
            </a:xfrm>
            <a:custGeom>
              <a:avLst/>
              <a:gdLst/>
              <a:ahLst/>
              <a:cxnLst/>
              <a:rect l="l" t="t" r="r" b="b"/>
              <a:pathLst>
                <a:path w="1840865" h="1779270">
                  <a:moveTo>
                    <a:pt x="1840763" y="1703400"/>
                  </a:moveTo>
                  <a:lnTo>
                    <a:pt x="0" y="1703400"/>
                  </a:lnTo>
                  <a:lnTo>
                    <a:pt x="0" y="1779003"/>
                  </a:lnTo>
                  <a:lnTo>
                    <a:pt x="1840763" y="1779003"/>
                  </a:lnTo>
                  <a:lnTo>
                    <a:pt x="1840763" y="1703400"/>
                  </a:lnTo>
                  <a:close/>
                </a:path>
                <a:path w="1840865" h="1779270">
                  <a:moveTo>
                    <a:pt x="1840763" y="1490408"/>
                  </a:moveTo>
                  <a:lnTo>
                    <a:pt x="0" y="1490408"/>
                  </a:lnTo>
                  <a:lnTo>
                    <a:pt x="0" y="1566011"/>
                  </a:lnTo>
                  <a:lnTo>
                    <a:pt x="1840763" y="1566011"/>
                  </a:lnTo>
                  <a:lnTo>
                    <a:pt x="1840763" y="1490408"/>
                  </a:lnTo>
                  <a:close/>
                </a:path>
                <a:path w="1840865" h="1779270">
                  <a:moveTo>
                    <a:pt x="1840763" y="1277594"/>
                  </a:moveTo>
                  <a:lnTo>
                    <a:pt x="0" y="1277594"/>
                  </a:lnTo>
                  <a:lnTo>
                    <a:pt x="0" y="1353210"/>
                  </a:lnTo>
                  <a:lnTo>
                    <a:pt x="1840763" y="1353210"/>
                  </a:lnTo>
                  <a:lnTo>
                    <a:pt x="1840763" y="1277594"/>
                  </a:lnTo>
                  <a:close/>
                </a:path>
                <a:path w="1840865" h="1779270">
                  <a:moveTo>
                    <a:pt x="1840763" y="1064602"/>
                  </a:moveTo>
                  <a:lnTo>
                    <a:pt x="0" y="1064602"/>
                  </a:lnTo>
                  <a:lnTo>
                    <a:pt x="0" y="1140218"/>
                  </a:lnTo>
                  <a:lnTo>
                    <a:pt x="1840763" y="1140218"/>
                  </a:lnTo>
                  <a:lnTo>
                    <a:pt x="1840763" y="1064602"/>
                  </a:lnTo>
                  <a:close/>
                </a:path>
                <a:path w="1840865" h="1779270">
                  <a:moveTo>
                    <a:pt x="1840763" y="851611"/>
                  </a:moveTo>
                  <a:lnTo>
                    <a:pt x="0" y="851611"/>
                  </a:lnTo>
                  <a:lnTo>
                    <a:pt x="0" y="927214"/>
                  </a:lnTo>
                  <a:lnTo>
                    <a:pt x="1840763" y="927214"/>
                  </a:lnTo>
                  <a:lnTo>
                    <a:pt x="1840763" y="851611"/>
                  </a:lnTo>
                  <a:close/>
                </a:path>
                <a:path w="1840865" h="1779270">
                  <a:moveTo>
                    <a:pt x="1840763" y="638797"/>
                  </a:moveTo>
                  <a:lnTo>
                    <a:pt x="844854" y="638797"/>
                  </a:lnTo>
                  <a:lnTo>
                    <a:pt x="844854" y="714413"/>
                  </a:lnTo>
                  <a:lnTo>
                    <a:pt x="1840763" y="714413"/>
                  </a:lnTo>
                  <a:lnTo>
                    <a:pt x="1840763" y="638797"/>
                  </a:lnTo>
                  <a:close/>
                </a:path>
                <a:path w="1840865" h="1779270">
                  <a:moveTo>
                    <a:pt x="1840763" y="425805"/>
                  </a:moveTo>
                  <a:lnTo>
                    <a:pt x="844854" y="425805"/>
                  </a:lnTo>
                  <a:lnTo>
                    <a:pt x="844854" y="501421"/>
                  </a:lnTo>
                  <a:lnTo>
                    <a:pt x="1840763" y="501421"/>
                  </a:lnTo>
                  <a:lnTo>
                    <a:pt x="1840763" y="425805"/>
                  </a:lnTo>
                  <a:close/>
                </a:path>
                <a:path w="1840865" h="1779270">
                  <a:moveTo>
                    <a:pt x="1840763" y="212991"/>
                  </a:moveTo>
                  <a:lnTo>
                    <a:pt x="844854" y="212991"/>
                  </a:lnTo>
                  <a:lnTo>
                    <a:pt x="844854" y="288607"/>
                  </a:lnTo>
                  <a:lnTo>
                    <a:pt x="1840763" y="288607"/>
                  </a:lnTo>
                  <a:lnTo>
                    <a:pt x="1840763" y="212991"/>
                  </a:lnTo>
                  <a:close/>
                </a:path>
                <a:path w="1840865" h="1779270">
                  <a:moveTo>
                    <a:pt x="1840763" y="0"/>
                  </a:moveTo>
                  <a:lnTo>
                    <a:pt x="844854" y="0"/>
                  </a:lnTo>
                  <a:lnTo>
                    <a:pt x="844854" y="75615"/>
                  </a:lnTo>
                  <a:lnTo>
                    <a:pt x="1840763" y="75615"/>
                  </a:lnTo>
                  <a:lnTo>
                    <a:pt x="1840763" y="0"/>
                  </a:lnTo>
                  <a:close/>
                </a:path>
              </a:pathLst>
            </a:custGeom>
            <a:solidFill>
              <a:srgbClr val="E2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633326" y="9398733"/>
              <a:ext cx="2654935" cy="888365"/>
            </a:xfrm>
            <a:custGeom>
              <a:avLst/>
              <a:gdLst/>
              <a:ahLst/>
              <a:cxnLst/>
              <a:rect l="l" t="t" r="r" b="b"/>
              <a:pathLst>
                <a:path w="2654934" h="888365">
                  <a:moveTo>
                    <a:pt x="2558647" y="888266"/>
                  </a:moveTo>
                  <a:lnTo>
                    <a:pt x="0" y="888266"/>
                  </a:lnTo>
                  <a:lnTo>
                    <a:pt x="192807" y="61948"/>
                  </a:lnTo>
                  <a:lnTo>
                    <a:pt x="203303" y="36972"/>
                  </a:lnTo>
                  <a:lnTo>
                    <a:pt x="221025" y="17377"/>
                  </a:lnTo>
                  <a:lnTo>
                    <a:pt x="244179" y="4580"/>
                  </a:lnTo>
                  <a:lnTo>
                    <a:pt x="270971" y="0"/>
                  </a:lnTo>
                  <a:lnTo>
                    <a:pt x="837798" y="0"/>
                  </a:lnTo>
                  <a:lnTo>
                    <a:pt x="875497" y="9297"/>
                  </a:lnTo>
                  <a:lnTo>
                    <a:pt x="917278" y="67795"/>
                  </a:lnTo>
                  <a:lnTo>
                    <a:pt x="913776" y="106405"/>
                  </a:lnTo>
                  <a:lnTo>
                    <a:pt x="873874" y="222102"/>
                  </a:lnTo>
                  <a:lnTo>
                    <a:pt x="2575448" y="222102"/>
                  </a:lnTo>
                  <a:lnTo>
                    <a:pt x="2624344" y="233487"/>
                  </a:lnTo>
                  <a:lnTo>
                    <a:pt x="2654673" y="258088"/>
                  </a:lnTo>
                  <a:lnTo>
                    <a:pt x="2654673" y="476727"/>
                  </a:lnTo>
                  <a:lnTo>
                    <a:pt x="2558647" y="888266"/>
                  </a:lnTo>
                  <a:close/>
                </a:path>
              </a:pathLst>
            </a:custGeom>
            <a:solidFill>
              <a:srgbClr val="F6A6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0" y="7401264"/>
            <a:ext cx="3937000" cy="2886075"/>
            <a:chOff x="0" y="7401264"/>
            <a:chExt cx="3937000" cy="2886075"/>
          </a:xfrm>
        </p:grpSpPr>
        <p:sp>
          <p:nvSpPr>
            <p:cNvPr id="12" name="object 12"/>
            <p:cNvSpPr/>
            <p:nvPr/>
          </p:nvSpPr>
          <p:spPr>
            <a:xfrm>
              <a:off x="0" y="7401264"/>
              <a:ext cx="3937000" cy="2886075"/>
            </a:xfrm>
            <a:custGeom>
              <a:avLst/>
              <a:gdLst/>
              <a:ahLst/>
              <a:cxnLst/>
              <a:rect l="l" t="t" r="r" b="b"/>
              <a:pathLst>
                <a:path w="3937000" h="2886075">
                  <a:moveTo>
                    <a:pt x="0" y="2885734"/>
                  </a:moveTo>
                  <a:lnTo>
                    <a:pt x="3862767" y="2885734"/>
                  </a:lnTo>
                  <a:lnTo>
                    <a:pt x="3869405" y="2860263"/>
                  </a:lnTo>
                  <a:lnTo>
                    <a:pt x="3880157" y="2815306"/>
                  </a:lnTo>
                  <a:lnTo>
                    <a:pt x="3890025" y="2770012"/>
                  </a:lnTo>
                  <a:lnTo>
                    <a:pt x="3898998" y="2724391"/>
                  </a:lnTo>
                  <a:lnTo>
                    <a:pt x="3907067" y="2678452"/>
                  </a:lnTo>
                  <a:lnTo>
                    <a:pt x="3914223" y="2632205"/>
                  </a:lnTo>
                  <a:lnTo>
                    <a:pt x="3920456" y="2585659"/>
                  </a:lnTo>
                  <a:lnTo>
                    <a:pt x="3925757" y="2538824"/>
                  </a:lnTo>
                  <a:lnTo>
                    <a:pt x="3930115" y="2491710"/>
                  </a:lnTo>
                  <a:lnTo>
                    <a:pt x="3933521" y="2444326"/>
                  </a:lnTo>
                  <a:lnTo>
                    <a:pt x="3935966" y="2396681"/>
                  </a:lnTo>
                  <a:lnTo>
                    <a:pt x="3936705" y="2372697"/>
                  </a:lnTo>
                  <a:lnTo>
                    <a:pt x="3936705" y="2228604"/>
                  </a:lnTo>
                  <a:lnTo>
                    <a:pt x="3933521" y="2156975"/>
                  </a:lnTo>
                  <a:lnTo>
                    <a:pt x="3930115" y="2109591"/>
                  </a:lnTo>
                  <a:lnTo>
                    <a:pt x="3925757" y="2062477"/>
                  </a:lnTo>
                  <a:lnTo>
                    <a:pt x="3920456" y="2015642"/>
                  </a:lnTo>
                  <a:lnTo>
                    <a:pt x="3914223" y="1969096"/>
                  </a:lnTo>
                  <a:lnTo>
                    <a:pt x="3907067" y="1922848"/>
                  </a:lnTo>
                  <a:lnTo>
                    <a:pt x="3898998" y="1876909"/>
                  </a:lnTo>
                  <a:lnTo>
                    <a:pt x="3890025" y="1831288"/>
                  </a:lnTo>
                  <a:lnTo>
                    <a:pt x="3880157" y="1785995"/>
                  </a:lnTo>
                  <a:lnTo>
                    <a:pt x="3869405" y="1741038"/>
                  </a:lnTo>
                  <a:lnTo>
                    <a:pt x="3857779" y="1696428"/>
                  </a:lnTo>
                  <a:lnTo>
                    <a:pt x="3845286" y="1652174"/>
                  </a:lnTo>
                  <a:lnTo>
                    <a:pt x="3831939" y="1608286"/>
                  </a:lnTo>
                  <a:lnTo>
                    <a:pt x="3817745" y="1564774"/>
                  </a:lnTo>
                  <a:lnTo>
                    <a:pt x="3802714" y="1521646"/>
                  </a:lnTo>
                  <a:lnTo>
                    <a:pt x="3786857" y="1478914"/>
                  </a:lnTo>
                  <a:lnTo>
                    <a:pt x="3770182" y="1436585"/>
                  </a:lnTo>
                  <a:lnTo>
                    <a:pt x="3752699" y="1394671"/>
                  </a:lnTo>
                  <a:lnTo>
                    <a:pt x="3734419" y="1353180"/>
                  </a:lnTo>
                  <a:lnTo>
                    <a:pt x="3715350" y="1312122"/>
                  </a:lnTo>
                  <a:lnTo>
                    <a:pt x="3695502" y="1271507"/>
                  </a:lnTo>
                  <a:lnTo>
                    <a:pt x="3674885" y="1231344"/>
                  </a:lnTo>
                  <a:lnTo>
                    <a:pt x="3653508" y="1191643"/>
                  </a:lnTo>
                  <a:lnTo>
                    <a:pt x="3631381" y="1152413"/>
                  </a:lnTo>
                  <a:lnTo>
                    <a:pt x="3608513" y="1113665"/>
                  </a:lnTo>
                  <a:lnTo>
                    <a:pt x="3584915" y="1075408"/>
                  </a:lnTo>
                  <a:lnTo>
                    <a:pt x="3560595" y="1037650"/>
                  </a:lnTo>
                  <a:lnTo>
                    <a:pt x="3535564" y="1000403"/>
                  </a:lnTo>
                  <a:lnTo>
                    <a:pt x="3509831" y="963675"/>
                  </a:lnTo>
                  <a:lnTo>
                    <a:pt x="3483405" y="927477"/>
                  </a:lnTo>
                  <a:lnTo>
                    <a:pt x="3456296" y="891817"/>
                  </a:lnTo>
                  <a:lnTo>
                    <a:pt x="3428515" y="856706"/>
                  </a:lnTo>
                  <a:lnTo>
                    <a:pt x="3400069" y="822152"/>
                  </a:lnTo>
                  <a:lnTo>
                    <a:pt x="3370970" y="788166"/>
                  </a:lnTo>
                  <a:lnTo>
                    <a:pt x="3341226" y="754758"/>
                  </a:lnTo>
                  <a:lnTo>
                    <a:pt x="3310847" y="721936"/>
                  </a:lnTo>
                  <a:lnTo>
                    <a:pt x="3279843" y="689710"/>
                  </a:lnTo>
                  <a:lnTo>
                    <a:pt x="3248223" y="658091"/>
                  </a:lnTo>
                  <a:lnTo>
                    <a:pt x="3215998" y="627087"/>
                  </a:lnTo>
                  <a:lnTo>
                    <a:pt x="3183176" y="596708"/>
                  </a:lnTo>
                  <a:lnTo>
                    <a:pt x="3149767" y="566964"/>
                  </a:lnTo>
                  <a:lnTo>
                    <a:pt x="3115781" y="537865"/>
                  </a:lnTo>
                  <a:lnTo>
                    <a:pt x="3081228" y="509419"/>
                  </a:lnTo>
                  <a:lnTo>
                    <a:pt x="3046117" y="481637"/>
                  </a:lnTo>
                  <a:lnTo>
                    <a:pt x="3010457" y="454529"/>
                  </a:lnTo>
                  <a:lnTo>
                    <a:pt x="2974258" y="428103"/>
                  </a:lnTo>
                  <a:lnTo>
                    <a:pt x="2937530" y="402370"/>
                  </a:lnTo>
                  <a:lnTo>
                    <a:pt x="2900283" y="377338"/>
                  </a:lnTo>
                  <a:lnTo>
                    <a:pt x="2862526" y="353019"/>
                  </a:lnTo>
                  <a:lnTo>
                    <a:pt x="2824268" y="329420"/>
                  </a:lnTo>
                  <a:lnTo>
                    <a:pt x="2785520" y="306553"/>
                  </a:lnTo>
                  <a:lnTo>
                    <a:pt x="2746291" y="284426"/>
                  </a:lnTo>
                  <a:lnTo>
                    <a:pt x="2706590" y="263049"/>
                  </a:lnTo>
                  <a:lnTo>
                    <a:pt x="2666427" y="242432"/>
                  </a:lnTo>
                  <a:lnTo>
                    <a:pt x="2625812" y="222584"/>
                  </a:lnTo>
                  <a:lnTo>
                    <a:pt x="2584754" y="203515"/>
                  </a:lnTo>
                  <a:lnTo>
                    <a:pt x="2543263" y="185234"/>
                  </a:lnTo>
                  <a:lnTo>
                    <a:pt x="2501348" y="167752"/>
                  </a:lnTo>
                  <a:lnTo>
                    <a:pt x="2459020" y="151077"/>
                  </a:lnTo>
                  <a:lnTo>
                    <a:pt x="2416287" y="135220"/>
                  </a:lnTo>
                  <a:lnTo>
                    <a:pt x="2373160" y="120189"/>
                  </a:lnTo>
                  <a:lnTo>
                    <a:pt x="2329647" y="105995"/>
                  </a:lnTo>
                  <a:lnTo>
                    <a:pt x="2285760" y="92647"/>
                  </a:lnTo>
                  <a:lnTo>
                    <a:pt x="2241506" y="80155"/>
                  </a:lnTo>
                  <a:lnTo>
                    <a:pt x="2196896" y="68528"/>
                  </a:lnTo>
                  <a:lnTo>
                    <a:pt x="2151939" y="57776"/>
                  </a:lnTo>
                  <a:lnTo>
                    <a:pt x="2106645" y="47909"/>
                  </a:lnTo>
                  <a:lnTo>
                    <a:pt x="2061024" y="38936"/>
                  </a:lnTo>
                  <a:lnTo>
                    <a:pt x="2015085" y="30867"/>
                  </a:lnTo>
                  <a:lnTo>
                    <a:pt x="1968838" y="23711"/>
                  </a:lnTo>
                  <a:lnTo>
                    <a:pt x="1922292" y="17477"/>
                  </a:lnTo>
                  <a:lnTo>
                    <a:pt x="1875457" y="12177"/>
                  </a:lnTo>
                  <a:lnTo>
                    <a:pt x="1828343" y="7819"/>
                  </a:lnTo>
                  <a:lnTo>
                    <a:pt x="1780959" y="4412"/>
                  </a:lnTo>
                  <a:lnTo>
                    <a:pt x="1733314" y="1967"/>
                  </a:lnTo>
                  <a:lnTo>
                    <a:pt x="1685419" y="493"/>
                  </a:lnTo>
                  <a:lnTo>
                    <a:pt x="1637283" y="0"/>
                  </a:lnTo>
                  <a:lnTo>
                    <a:pt x="1585866" y="562"/>
                  </a:lnTo>
                  <a:lnTo>
                    <a:pt x="1534725" y="2243"/>
                  </a:lnTo>
                  <a:lnTo>
                    <a:pt x="1483871" y="5031"/>
                  </a:lnTo>
                  <a:lnTo>
                    <a:pt x="1433317" y="8913"/>
                  </a:lnTo>
                  <a:lnTo>
                    <a:pt x="1383074" y="13878"/>
                  </a:lnTo>
                  <a:lnTo>
                    <a:pt x="1333153" y="19914"/>
                  </a:lnTo>
                  <a:lnTo>
                    <a:pt x="1283568" y="27010"/>
                  </a:lnTo>
                  <a:lnTo>
                    <a:pt x="1234328" y="35153"/>
                  </a:lnTo>
                  <a:lnTo>
                    <a:pt x="1185447" y="44333"/>
                  </a:lnTo>
                  <a:lnTo>
                    <a:pt x="1136935" y="54538"/>
                  </a:lnTo>
                  <a:lnTo>
                    <a:pt x="1088805" y="65755"/>
                  </a:lnTo>
                  <a:lnTo>
                    <a:pt x="1041068" y="77973"/>
                  </a:lnTo>
                  <a:lnTo>
                    <a:pt x="993736" y="91181"/>
                  </a:lnTo>
                  <a:lnTo>
                    <a:pt x="946820" y="105366"/>
                  </a:lnTo>
                  <a:lnTo>
                    <a:pt x="900332" y="120517"/>
                  </a:lnTo>
                  <a:lnTo>
                    <a:pt x="854285" y="136623"/>
                  </a:lnTo>
                  <a:lnTo>
                    <a:pt x="808689" y="153672"/>
                  </a:lnTo>
                  <a:lnTo>
                    <a:pt x="763557" y="171651"/>
                  </a:lnTo>
                  <a:lnTo>
                    <a:pt x="718900" y="190549"/>
                  </a:lnTo>
                  <a:lnTo>
                    <a:pt x="674730" y="210356"/>
                  </a:lnTo>
                  <a:lnTo>
                    <a:pt x="631058" y="231058"/>
                  </a:lnTo>
                  <a:lnTo>
                    <a:pt x="587896" y="252644"/>
                  </a:lnTo>
                  <a:lnTo>
                    <a:pt x="545257" y="275102"/>
                  </a:lnTo>
                  <a:lnTo>
                    <a:pt x="503151" y="298422"/>
                  </a:lnTo>
                  <a:lnTo>
                    <a:pt x="461591" y="322590"/>
                  </a:lnTo>
                  <a:lnTo>
                    <a:pt x="420587" y="347596"/>
                  </a:lnTo>
                  <a:lnTo>
                    <a:pt x="380153" y="373428"/>
                  </a:lnTo>
                  <a:lnTo>
                    <a:pt x="340299" y="400073"/>
                  </a:lnTo>
                  <a:lnTo>
                    <a:pt x="301038" y="427521"/>
                  </a:lnTo>
                  <a:lnTo>
                    <a:pt x="262380" y="455760"/>
                  </a:lnTo>
                  <a:lnTo>
                    <a:pt x="224338" y="484777"/>
                  </a:lnTo>
                  <a:lnTo>
                    <a:pt x="186924" y="514562"/>
                  </a:lnTo>
                  <a:lnTo>
                    <a:pt x="150148" y="545102"/>
                  </a:lnTo>
                  <a:lnTo>
                    <a:pt x="114024" y="576386"/>
                  </a:lnTo>
                  <a:lnTo>
                    <a:pt x="78562" y="608402"/>
                  </a:lnTo>
                  <a:lnTo>
                    <a:pt x="43774" y="641139"/>
                  </a:lnTo>
                  <a:lnTo>
                    <a:pt x="9672" y="674584"/>
                  </a:lnTo>
                  <a:lnTo>
                    <a:pt x="0" y="684471"/>
                  </a:lnTo>
                  <a:lnTo>
                    <a:pt x="0" y="2885734"/>
                  </a:lnTo>
                  <a:close/>
                </a:path>
              </a:pathLst>
            </a:custGeom>
            <a:solidFill>
              <a:srgbClr val="5460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8166690"/>
              <a:ext cx="2131060" cy="2120900"/>
            </a:xfrm>
            <a:custGeom>
              <a:avLst/>
              <a:gdLst/>
              <a:ahLst/>
              <a:cxnLst/>
              <a:rect l="l" t="t" r="r" b="b"/>
              <a:pathLst>
                <a:path w="2131060" h="2120900">
                  <a:moveTo>
                    <a:pt x="0" y="2120308"/>
                  </a:moveTo>
                  <a:lnTo>
                    <a:pt x="2131055" y="2120308"/>
                  </a:lnTo>
                  <a:lnTo>
                    <a:pt x="468100" y="0"/>
                  </a:lnTo>
                  <a:lnTo>
                    <a:pt x="0" y="219357"/>
                  </a:lnTo>
                  <a:lnTo>
                    <a:pt x="0" y="2120308"/>
                  </a:lnTo>
                  <a:close/>
                </a:path>
              </a:pathLst>
            </a:custGeom>
            <a:solidFill>
              <a:srgbClr val="3C3F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4618" y="9398550"/>
              <a:ext cx="2749550" cy="889000"/>
            </a:xfrm>
            <a:custGeom>
              <a:avLst/>
              <a:gdLst/>
              <a:ahLst/>
              <a:cxnLst/>
              <a:rect l="l" t="t" r="r" b="b"/>
              <a:pathLst>
                <a:path w="2749550" h="889000">
                  <a:moveTo>
                    <a:pt x="0" y="888448"/>
                  </a:moveTo>
                  <a:lnTo>
                    <a:pt x="2558633" y="888448"/>
                  </a:lnTo>
                  <a:lnTo>
                    <a:pt x="2749439" y="70693"/>
                  </a:lnTo>
                  <a:lnTo>
                    <a:pt x="2749408" y="44428"/>
                  </a:lnTo>
                  <a:lnTo>
                    <a:pt x="2738393" y="21818"/>
                  </a:lnTo>
                  <a:lnTo>
                    <a:pt x="2718872" y="5972"/>
                  </a:lnTo>
                  <a:lnTo>
                    <a:pt x="2693321" y="0"/>
                  </a:lnTo>
                  <a:lnTo>
                    <a:pt x="2231078" y="0"/>
                  </a:lnTo>
                  <a:lnTo>
                    <a:pt x="2185983" y="21906"/>
                  </a:lnTo>
                  <a:lnTo>
                    <a:pt x="2120482" y="186938"/>
                  </a:lnTo>
                  <a:lnTo>
                    <a:pt x="2112331" y="201454"/>
                  </a:lnTo>
                  <a:lnTo>
                    <a:pt x="2100508" y="212605"/>
                  </a:lnTo>
                  <a:lnTo>
                    <a:pt x="2085918" y="219759"/>
                  </a:lnTo>
                  <a:lnTo>
                    <a:pt x="2069466" y="222285"/>
                  </a:lnTo>
                  <a:lnTo>
                    <a:pt x="155445" y="222285"/>
                  </a:lnTo>
                  <a:lnTo>
                    <a:pt x="0" y="888448"/>
                  </a:lnTo>
                  <a:close/>
                </a:path>
              </a:pathLst>
            </a:custGeom>
            <a:solidFill>
              <a:srgbClr val="FDC8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8101" y="8166690"/>
              <a:ext cx="2293620" cy="2120900"/>
            </a:xfrm>
            <a:custGeom>
              <a:avLst/>
              <a:gdLst/>
              <a:ahLst/>
              <a:cxnLst/>
              <a:rect l="l" t="t" r="r" b="b"/>
              <a:pathLst>
                <a:path w="2293620" h="2120900">
                  <a:moveTo>
                    <a:pt x="2293180" y="0"/>
                  </a:moveTo>
                  <a:lnTo>
                    <a:pt x="0" y="0"/>
                  </a:lnTo>
                  <a:lnTo>
                    <a:pt x="0" y="2120308"/>
                  </a:lnTo>
                  <a:lnTo>
                    <a:pt x="2293180" y="2120308"/>
                  </a:lnTo>
                  <a:lnTo>
                    <a:pt x="22931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69225" y="8445822"/>
              <a:ext cx="666750" cy="728345"/>
            </a:xfrm>
            <a:custGeom>
              <a:avLst/>
              <a:gdLst/>
              <a:ahLst/>
              <a:cxnLst/>
              <a:rect l="l" t="t" r="r" b="b"/>
              <a:pathLst>
                <a:path w="666750" h="728345">
                  <a:moveTo>
                    <a:pt x="0" y="728074"/>
                  </a:moveTo>
                  <a:lnTo>
                    <a:pt x="666308" y="728074"/>
                  </a:lnTo>
                  <a:lnTo>
                    <a:pt x="666308" y="0"/>
                  </a:lnTo>
                  <a:lnTo>
                    <a:pt x="0" y="0"/>
                  </a:lnTo>
                  <a:lnTo>
                    <a:pt x="0" y="728074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4753" y="8445829"/>
              <a:ext cx="1840864" cy="1779270"/>
            </a:xfrm>
            <a:custGeom>
              <a:avLst/>
              <a:gdLst/>
              <a:ahLst/>
              <a:cxnLst/>
              <a:rect l="l" t="t" r="r" b="b"/>
              <a:pathLst>
                <a:path w="1840864" h="1779270">
                  <a:moveTo>
                    <a:pt x="995908" y="638797"/>
                  </a:moveTo>
                  <a:lnTo>
                    <a:pt x="0" y="638797"/>
                  </a:lnTo>
                  <a:lnTo>
                    <a:pt x="0" y="714413"/>
                  </a:lnTo>
                  <a:lnTo>
                    <a:pt x="995908" y="714413"/>
                  </a:lnTo>
                  <a:lnTo>
                    <a:pt x="995908" y="638797"/>
                  </a:lnTo>
                  <a:close/>
                </a:path>
                <a:path w="1840864" h="1779270">
                  <a:moveTo>
                    <a:pt x="995908" y="425805"/>
                  </a:moveTo>
                  <a:lnTo>
                    <a:pt x="0" y="425805"/>
                  </a:lnTo>
                  <a:lnTo>
                    <a:pt x="0" y="501421"/>
                  </a:lnTo>
                  <a:lnTo>
                    <a:pt x="995908" y="501421"/>
                  </a:lnTo>
                  <a:lnTo>
                    <a:pt x="995908" y="425805"/>
                  </a:lnTo>
                  <a:close/>
                </a:path>
                <a:path w="1840864" h="1779270">
                  <a:moveTo>
                    <a:pt x="995908" y="212991"/>
                  </a:moveTo>
                  <a:lnTo>
                    <a:pt x="0" y="212991"/>
                  </a:lnTo>
                  <a:lnTo>
                    <a:pt x="0" y="288607"/>
                  </a:lnTo>
                  <a:lnTo>
                    <a:pt x="995908" y="288607"/>
                  </a:lnTo>
                  <a:lnTo>
                    <a:pt x="995908" y="212991"/>
                  </a:lnTo>
                  <a:close/>
                </a:path>
                <a:path w="1840864" h="1779270">
                  <a:moveTo>
                    <a:pt x="995908" y="0"/>
                  </a:moveTo>
                  <a:lnTo>
                    <a:pt x="0" y="0"/>
                  </a:lnTo>
                  <a:lnTo>
                    <a:pt x="0" y="75615"/>
                  </a:lnTo>
                  <a:lnTo>
                    <a:pt x="995908" y="75615"/>
                  </a:lnTo>
                  <a:lnTo>
                    <a:pt x="995908" y="0"/>
                  </a:lnTo>
                  <a:close/>
                </a:path>
                <a:path w="1840864" h="1779270">
                  <a:moveTo>
                    <a:pt x="1840776" y="1703400"/>
                  </a:moveTo>
                  <a:lnTo>
                    <a:pt x="0" y="1703400"/>
                  </a:lnTo>
                  <a:lnTo>
                    <a:pt x="0" y="1779003"/>
                  </a:lnTo>
                  <a:lnTo>
                    <a:pt x="1840776" y="1779003"/>
                  </a:lnTo>
                  <a:lnTo>
                    <a:pt x="1840776" y="1703400"/>
                  </a:lnTo>
                  <a:close/>
                </a:path>
                <a:path w="1840864" h="1779270">
                  <a:moveTo>
                    <a:pt x="1840776" y="1490408"/>
                  </a:moveTo>
                  <a:lnTo>
                    <a:pt x="0" y="1490408"/>
                  </a:lnTo>
                  <a:lnTo>
                    <a:pt x="0" y="1566011"/>
                  </a:lnTo>
                  <a:lnTo>
                    <a:pt x="1840776" y="1566011"/>
                  </a:lnTo>
                  <a:lnTo>
                    <a:pt x="1840776" y="1490408"/>
                  </a:lnTo>
                  <a:close/>
                </a:path>
                <a:path w="1840864" h="1779270">
                  <a:moveTo>
                    <a:pt x="1840776" y="1277594"/>
                  </a:moveTo>
                  <a:lnTo>
                    <a:pt x="0" y="1277594"/>
                  </a:lnTo>
                  <a:lnTo>
                    <a:pt x="0" y="1353210"/>
                  </a:lnTo>
                  <a:lnTo>
                    <a:pt x="1840776" y="1353210"/>
                  </a:lnTo>
                  <a:lnTo>
                    <a:pt x="1840776" y="1277594"/>
                  </a:lnTo>
                  <a:close/>
                </a:path>
                <a:path w="1840864" h="1779270">
                  <a:moveTo>
                    <a:pt x="1840776" y="1064602"/>
                  </a:moveTo>
                  <a:lnTo>
                    <a:pt x="0" y="1064602"/>
                  </a:lnTo>
                  <a:lnTo>
                    <a:pt x="0" y="1140218"/>
                  </a:lnTo>
                  <a:lnTo>
                    <a:pt x="1840776" y="1140218"/>
                  </a:lnTo>
                  <a:lnTo>
                    <a:pt x="1840776" y="1064602"/>
                  </a:lnTo>
                  <a:close/>
                </a:path>
                <a:path w="1840864" h="1779270">
                  <a:moveTo>
                    <a:pt x="1840776" y="851611"/>
                  </a:moveTo>
                  <a:lnTo>
                    <a:pt x="0" y="851611"/>
                  </a:lnTo>
                  <a:lnTo>
                    <a:pt x="0" y="927214"/>
                  </a:lnTo>
                  <a:lnTo>
                    <a:pt x="1840776" y="927214"/>
                  </a:lnTo>
                  <a:lnTo>
                    <a:pt x="1840776" y="851611"/>
                  </a:lnTo>
                  <a:close/>
                </a:path>
              </a:pathLst>
            </a:custGeom>
            <a:solidFill>
              <a:srgbClr val="E2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9398733"/>
              <a:ext cx="2654935" cy="888365"/>
            </a:xfrm>
            <a:custGeom>
              <a:avLst/>
              <a:gdLst/>
              <a:ahLst/>
              <a:cxnLst/>
              <a:rect l="l" t="t" r="r" b="b"/>
              <a:pathLst>
                <a:path w="2654935" h="888365">
                  <a:moveTo>
                    <a:pt x="95903" y="888266"/>
                  </a:moveTo>
                  <a:lnTo>
                    <a:pt x="2654550" y="888266"/>
                  </a:lnTo>
                  <a:lnTo>
                    <a:pt x="2461742" y="61948"/>
                  </a:lnTo>
                  <a:lnTo>
                    <a:pt x="2451246" y="36972"/>
                  </a:lnTo>
                  <a:lnTo>
                    <a:pt x="2433524" y="17377"/>
                  </a:lnTo>
                  <a:lnTo>
                    <a:pt x="2410370" y="4580"/>
                  </a:lnTo>
                  <a:lnTo>
                    <a:pt x="2383578" y="0"/>
                  </a:lnTo>
                  <a:lnTo>
                    <a:pt x="1816751" y="0"/>
                  </a:lnTo>
                  <a:lnTo>
                    <a:pt x="1779053" y="9297"/>
                  </a:lnTo>
                  <a:lnTo>
                    <a:pt x="1737272" y="67795"/>
                  </a:lnTo>
                  <a:lnTo>
                    <a:pt x="1740773" y="106405"/>
                  </a:lnTo>
                  <a:lnTo>
                    <a:pt x="1780675" y="222102"/>
                  </a:lnTo>
                  <a:lnTo>
                    <a:pt x="79101" y="222102"/>
                  </a:lnTo>
                  <a:lnTo>
                    <a:pt x="30206" y="233487"/>
                  </a:lnTo>
                  <a:lnTo>
                    <a:pt x="0" y="257989"/>
                  </a:lnTo>
                  <a:lnTo>
                    <a:pt x="0" y="477252"/>
                  </a:lnTo>
                  <a:lnTo>
                    <a:pt x="95903" y="888266"/>
                  </a:lnTo>
                  <a:close/>
                </a:path>
              </a:pathLst>
            </a:custGeom>
            <a:solidFill>
              <a:srgbClr val="F6A6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3806952" y="283463"/>
            <a:ext cx="10671048" cy="1557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21735" y="1923287"/>
            <a:ext cx="12478512" cy="8031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11"/>
            <a:ext cx="2564765" cy="2369820"/>
          </a:xfrm>
          <a:custGeom>
            <a:avLst/>
            <a:gdLst/>
            <a:ahLst/>
            <a:cxnLst/>
            <a:rect l="l" t="t" r="r" b="b"/>
            <a:pathLst>
              <a:path w="2564765" h="2369820">
                <a:moveTo>
                  <a:pt x="630351" y="983310"/>
                </a:moveTo>
                <a:lnTo>
                  <a:pt x="628357" y="934034"/>
                </a:lnTo>
                <a:lnTo>
                  <a:pt x="622465" y="885825"/>
                </a:lnTo>
                <a:lnTo>
                  <a:pt x="612838" y="838835"/>
                </a:lnTo>
                <a:lnTo>
                  <a:pt x="599643" y="793254"/>
                </a:lnTo>
                <a:lnTo>
                  <a:pt x="583031" y="749223"/>
                </a:lnTo>
                <a:lnTo>
                  <a:pt x="563143" y="706907"/>
                </a:lnTo>
                <a:lnTo>
                  <a:pt x="540169" y="666483"/>
                </a:lnTo>
                <a:lnTo>
                  <a:pt x="514235" y="628103"/>
                </a:lnTo>
                <a:lnTo>
                  <a:pt x="485508" y="591947"/>
                </a:lnTo>
                <a:lnTo>
                  <a:pt x="454152" y="558152"/>
                </a:lnTo>
                <a:lnTo>
                  <a:pt x="423684" y="529907"/>
                </a:lnTo>
                <a:lnTo>
                  <a:pt x="384149" y="498119"/>
                </a:lnTo>
                <a:lnTo>
                  <a:pt x="345744" y="472198"/>
                </a:lnTo>
                <a:lnTo>
                  <a:pt x="305295" y="449237"/>
                </a:lnTo>
                <a:lnTo>
                  <a:pt x="262966" y="429374"/>
                </a:lnTo>
                <a:lnTo>
                  <a:pt x="218909" y="412762"/>
                </a:lnTo>
                <a:lnTo>
                  <a:pt x="173316" y="399580"/>
                </a:lnTo>
                <a:lnTo>
                  <a:pt x="126326" y="389966"/>
                </a:lnTo>
                <a:lnTo>
                  <a:pt x="78105" y="384073"/>
                </a:lnTo>
                <a:lnTo>
                  <a:pt x="28829" y="382079"/>
                </a:lnTo>
                <a:lnTo>
                  <a:pt x="0" y="383247"/>
                </a:lnTo>
                <a:lnTo>
                  <a:pt x="0" y="531558"/>
                </a:lnTo>
                <a:lnTo>
                  <a:pt x="28689" y="529907"/>
                </a:lnTo>
                <a:lnTo>
                  <a:pt x="81686" y="532955"/>
                </a:lnTo>
                <a:lnTo>
                  <a:pt x="132816" y="541858"/>
                </a:lnTo>
                <a:lnTo>
                  <a:pt x="181762" y="556285"/>
                </a:lnTo>
                <a:lnTo>
                  <a:pt x="228219" y="575906"/>
                </a:lnTo>
                <a:lnTo>
                  <a:pt x="271881" y="600405"/>
                </a:lnTo>
                <a:lnTo>
                  <a:pt x="312432" y="629437"/>
                </a:lnTo>
                <a:lnTo>
                  <a:pt x="349567" y="662660"/>
                </a:lnTo>
                <a:lnTo>
                  <a:pt x="382816" y="699770"/>
                </a:lnTo>
                <a:lnTo>
                  <a:pt x="411873" y="740295"/>
                </a:lnTo>
                <a:lnTo>
                  <a:pt x="436384" y="783920"/>
                </a:lnTo>
                <a:lnTo>
                  <a:pt x="456018" y="830351"/>
                </a:lnTo>
                <a:lnTo>
                  <a:pt x="470458" y="879259"/>
                </a:lnTo>
                <a:lnTo>
                  <a:pt x="479374" y="930351"/>
                </a:lnTo>
                <a:lnTo>
                  <a:pt x="482409" y="983310"/>
                </a:lnTo>
                <a:lnTo>
                  <a:pt x="479361" y="1036269"/>
                </a:lnTo>
                <a:lnTo>
                  <a:pt x="470433" y="1087361"/>
                </a:lnTo>
                <a:lnTo>
                  <a:pt x="455980" y="1136281"/>
                </a:lnTo>
                <a:lnTo>
                  <a:pt x="436321" y="1182712"/>
                </a:lnTo>
                <a:lnTo>
                  <a:pt x="411810" y="1226337"/>
                </a:lnTo>
                <a:lnTo>
                  <a:pt x="382778" y="1266863"/>
                </a:lnTo>
                <a:lnTo>
                  <a:pt x="349567" y="1303959"/>
                </a:lnTo>
                <a:lnTo>
                  <a:pt x="312432" y="1337195"/>
                </a:lnTo>
                <a:lnTo>
                  <a:pt x="271881" y="1366227"/>
                </a:lnTo>
                <a:lnTo>
                  <a:pt x="228219" y="1390713"/>
                </a:lnTo>
                <a:lnTo>
                  <a:pt x="181762" y="1410347"/>
                </a:lnTo>
                <a:lnTo>
                  <a:pt x="132816" y="1424774"/>
                </a:lnTo>
                <a:lnTo>
                  <a:pt x="81686" y="1433677"/>
                </a:lnTo>
                <a:lnTo>
                  <a:pt x="28689" y="1436712"/>
                </a:lnTo>
                <a:lnTo>
                  <a:pt x="0" y="1435061"/>
                </a:lnTo>
                <a:lnTo>
                  <a:pt x="0" y="1583385"/>
                </a:lnTo>
                <a:lnTo>
                  <a:pt x="78003" y="1582547"/>
                </a:lnTo>
                <a:lnTo>
                  <a:pt x="126250" y="1576666"/>
                </a:lnTo>
                <a:lnTo>
                  <a:pt x="173266" y="1567053"/>
                </a:lnTo>
                <a:lnTo>
                  <a:pt x="218884" y="1553870"/>
                </a:lnTo>
                <a:lnTo>
                  <a:pt x="262940" y="1537258"/>
                </a:lnTo>
                <a:lnTo>
                  <a:pt x="305282" y="1517396"/>
                </a:lnTo>
                <a:lnTo>
                  <a:pt x="345744" y="1494421"/>
                </a:lnTo>
                <a:lnTo>
                  <a:pt x="384149" y="1468513"/>
                </a:lnTo>
                <a:lnTo>
                  <a:pt x="420331" y="1439811"/>
                </a:lnTo>
                <a:lnTo>
                  <a:pt x="454152" y="1408480"/>
                </a:lnTo>
                <a:lnTo>
                  <a:pt x="485521" y="1374686"/>
                </a:lnTo>
                <a:lnTo>
                  <a:pt x="514248" y="1338503"/>
                </a:lnTo>
                <a:lnTo>
                  <a:pt x="540194" y="1300111"/>
                </a:lnTo>
                <a:lnTo>
                  <a:pt x="563194" y="1259674"/>
                </a:lnTo>
                <a:lnTo>
                  <a:pt x="583082" y="1217345"/>
                </a:lnTo>
                <a:lnTo>
                  <a:pt x="599706" y="1173314"/>
                </a:lnTo>
                <a:lnTo>
                  <a:pt x="612902" y="1127721"/>
                </a:lnTo>
                <a:lnTo>
                  <a:pt x="622515" y="1080744"/>
                </a:lnTo>
                <a:lnTo>
                  <a:pt x="628383" y="1032560"/>
                </a:lnTo>
                <a:lnTo>
                  <a:pt x="630351" y="983310"/>
                </a:lnTo>
                <a:close/>
              </a:path>
              <a:path w="2564765" h="2369820">
                <a:moveTo>
                  <a:pt x="1994344" y="214147"/>
                </a:moveTo>
                <a:lnTo>
                  <a:pt x="1991258" y="160972"/>
                </a:lnTo>
                <a:lnTo>
                  <a:pt x="1982241" y="109524"/>
                </a:lnTo>
                <a:lnTo>
                  <a:pt x="1967636" y="60172"/>
                </a:lnTo>
                <a:lnTo>
                  <a:pt x="1947811" y="13309"/>
                </a:lnTo>
                <a:lnTo>
                  <a:pt x="1940331" y="0"/>
                </a:lnTo>
                <a:lnTo>
                  <a:pt x="1759458" y="0"/>
                </a:lnTo>
                <a:lnTo>
                  <a:pt x="1786750" y="31813"/>
                </a:lnTo>
                <a:lnTo>
                  <a:pt x="1811870" y="72250"/>
                </a:lnTo>
                <a:lnTo>
                  <a:pt x="1830590" y="116509"/>
                </a:lnTo>
                <a:lnTo>
                  <a:pt x="1842312" y="164007"/>
                </a:lnTo>
                <a:lnTo>
                  <a:pt x="1846402" y="214147"/>
                </a:lnTo>
                <a:lnTo>
                  <a:pt x="1842363" y="264274"/>
                </a:lnTo>
                <a:lnTo>
                  <a:pt x="1830692" y="311734"/>
                </a:lnTo>
                <a:lnTo>
                  <a:pt x="1811985" y="355968"/>
                </a:lnTo>
                <a:lnTo>
                  <a:pt x="1786839" y="396417"/>
                </a:lnTo>
                <a:lnTo>
                  <a:pt x="1755863" y="432485"/>
                </a:lnTo>
                <a:lnTo>
                  <a:pt x="1719757" y="463410"/>
                </a:lnTo>
                <a:lnTo>
                  <a:pt x="1679295" y="488543"/>
                </a:lnTo>
                <a:lnTo>
                  <a:pt x="1635023" y="507250"/>
                </a:lnTo>
                <a:lnTo>
                  <a:pt x="1587525" y="518934"/>
                </a:lnTo>
                <a:lnTo>
                  <a:pt x="1537360" y="522960"/>
                </a:lnTo>
                <a:lnTo>
                  <a:pt x="1487182" y="518934"/>
                </a:lnTo>
                <a:lnTo>
                  <a:pt x="1439646" y="507250"/>
                </a:lnTo>
                <a:lnTo>
                  <a:pt x="1395361" y="488543"/>
                </a:lnTo>
                <a:lnTo>
                  <a:pt x="1354899" y="463410"/>
                </a:lnTo>
                <a:lnTo>
                  <a:pt x="1318856" y="432485"/>
                </a:lnTo>
                <a:lnTo>
                  <a:pt x="1287957" y="396468"/>
                </a:lnTo>
                <a:lnTo>
                  <a:pt x="1262799" y="356031"/>
                </a:lnTo>
                <a:lnTo>
                  <a:pt x="1244053" y="311772"/>
                </a:lnTo>
                <a:lnTo>
                  <a:pt x="1232357" y="264287"/>
                </a:lnTo>
                <a:lnTo>
                  <a:pt x="1228318" y="214147"/>
                </a:lnTo>
                <a:lnTo>
                  <a:pt x="1232344" y="164020"/>
                </a:lnTo>
                <a:lnTo>
                  <a:pt x="1244028" y="116547"/>
                </a:lnTo>
                <a:lnTo>
                  <a:pt x="1262735" y="72313"/>
                </a:lnTo>
                <a:lnTo>
                  <a:pt x="1287868" y="31877"/>
                </a:lnTo>
                <a:lnTo>
                  <a:pt x="1315250" y="0"/>
                </a:lnTo>
                <a:lnTo>
                  <a:pt x="1134389" y="0"/>
                </a:lnTo>
                <a:lnTo>
                  <a:pt x="1107084" y="60172"/>
                </a:lnTo>
                <a:lnTo>
                  <a:pt x="1092479" y="109524"/>
                </a:lnTo>
                <a:lnTo>
                  <a:pt x="1083462" y="160972"/>
                </a:lnTo>
                <a:lnTo>
                  <a:pt x="1080376" y="214147"/>
                </a:lnTo>
                <a:lnTo>
                  <a:pt x="1083462" y="267322"/>
                </a:lnTo>
                <a:lnTo>
                  <a:pt x="1092479" y="318770"/>
                </a:lnTo>
                <a:lnTo>
                  <a:pt x="1107084" y="368109"/>
                </a:lnTo>
                <a:lnTo>
                  <a:pt x="1126909" y="414972"/>
                </a:lnTo>
                <a:lnTo>
                  <a:pt x="1151623" y="458990"/>
                </a:lnTo>
                <a:lnTo>
                  <a:pt x="1180858" y="499795"/>
                </a:lnTo>
                <a:lnTo>
                  <a:pt x="1214259" y="537006"/>
                </a:lnTo>
                <a:lnTo>
                  <a:pt x="1251483" y="570395"/>
                </a:lnTo>
                <a:lnTo>
                  <a:pt x="1292301" y="599605"/>
                </a:lnTo>
                <a:lnTo>
                  <a:pt x="1336319" y="624293"/>
                </a:lnTo>
                <a:lnTo>
                  <a:pt x="1383195" y="644118"/>
                </a:lnTo>
                <a:lnTo>
                  <a:pt x="1432547" y="658698"/>
                </a:lnTo>
                <a:lnTo>
                  <a:pt x="1484007" y="667715"/>
                </a:lnTo>
                <a:lnTo>
                  <a:pt x="1537208" y="670801"/>
                </a:lnTo>
                <a:lnTo>
                  <a:pt x="1590573" y="667715"/>
                </a:lnTo>
                <a:lnTo>
                  <a:pt x="1642059" y="658698"/>
                </a:lnTo>
                <a:lnTo>
                  <a:pt x="1691436" y="644118"/>
                </a:lnTo>
                <a:lnTo>
                  <a:pt x="1738337" y="624293"/>
                </a:lnTo>
                <a:lnTo>
                  <a:pt x="1782381" y="599605"/>
                </a:lnTo>
                <a:lnTo>
                  <a:pt x="1823212" y="570395"/>
                </a:lnTo>
                <a:lnTo>
                  <a:pt x="1860448" y="537006"/>
                </a:lnTo>
                <a:lnTo>
                  <a:pt x="1873059" y="522960"/>
                </a:lnTo>
                <a:lnTo>
                  <a:pt x="1893862" y="499795"/>
                </a:lnTo>
                <a:lnTo>
                  <a:pt x="1923097" y="458990"/>
                </a:lnTo>
                <a:lnTo>
                  <a:pt x="1947811" y="414972"/>
                </a:lnTo>
                <a:lnTo>
                  <a:pt x="1967636" y="368109"/>
                </a:lnTo>
                <a:lnTo>
                  <a:pt x="1982241" y="318770"/>
                </a:lnTo>
                <a:lnTo>
                  <a:pt x="1991258" y="267322"/>
                </a:lnTo>
                <a:lnTo>
                  <a:pt x="1994344" y="214147"/>
                </a:lnTo>
                <a:close/>
              </a:path>
              <a:path w="2564765" h="2369820">
                <a:moveTo>
                  <a:pt x="2564346" y="116840"/>
                </a:moveTo>
                <a:lnTo>
                  <a:pt x="2560967" y="83820"/>
                </a:lnTo>
                <a:lnTo>
                  <a:pt x="2551290" y="52070"/>
                </a:lnTo>
                <a:lnTo>
                  <a:pt x="2536012" y="24130"/>
                </a:lnTo>
                <a:lnTo>
                  <a:pt x="2515819" y="0"/>
                </a:lnTo>
                <a:lnTo>
                  <a:pt x="2218055" y="0"/>
                </a:lnTo>
                <a:lnTo>
                  <a:pt x="2230450" y="43180"/>
                </a:lnTo>
                <a:lnTo>
                  <a:pt x="2244204" y="99060"/>
                </a:lnTo>
                <a:lnTo>
                  <a:pt x="2403233" y="99060"/>
                </a:lnTo>
                <a:lnTo>
                  <a:pt x="2407234" y="100330"/>
                </a:lnTo>
                <a:lnTo>
                  <a:pt x="2410637" y="104140"/>
                </a:lnTo>
                <a:lnTo>
                  <a:pt x="2413889" y="107950"/>
                </a:lnTo>
                <a:lnTo>
                  <a:pt x="2415819" y="111760"/>
                </a:lnTo>
                <a:lnTo>
                  <a:pt x="2415819" y="314960"/>
                </a:lnTo>
                <a:lnTo>
                  <a:pt x="2413889" y="318770"/>
                </a:lnTo>
                <a:lnTo>
                  <a:pt x="2410637" y="322580"/>
                </a:lnTo>
                <a:lnTo>
                  <a:pt x="2407234" y="325120"/>
                </a:lnTo>
                <a:lnTo>
                  <a:pt x="2403233" y="327660"/>
                </a:lnTo>
                <a:lnTo>
                  <a:pt x="2244204" y="327660"/>
                </a:lnTo>
                <a:lnTo>
                  <a:pt x="2230450" y="383540"/>
                </a:lnTo>
                <a:lnTo>
                  <a:pt x="2215413" y="436867"/>
                </a:lnTo>
                <a:lnTo>
                  <a:pt x="2196592" y="486397"/>
                </a:lnTo>
                <a:lnTo>
                  <a:pt x="2174125" y="535927"/>
                </a:lnTo>
                <a:lnTo>
                  <a:pt x="2148192" y="582917"/>
                </a:lnTo>
                <a:lnTo>
                  <a:pt x="2118156" y="632447"/>
                </a:lnTo>
                <a:lnTo>
                  <a:pt x="2227046" y="740397"/>
                </a:lnTo>
                <a:lnTo>
                  <a:pt x="2228824" y="742937"/>
                </a:lnTo>
                <a:lnTo>
                  <a:pt x="2230005" y="744207"/>
                </a:lnTo>
                <a:lnTo>
                  <a:pt x="2232228" y="750557"/>
                </a:lnTo>
                <a:lnTo>
                  <a:pt x="2232228" y="755637"/>
                </a:lnTo>
                <a:lnTo>
                  <a:pt x="2231783" y="758177"/>
                </a:lnTo>
                <a:lnTo>
                  <a:pt x="2230005" y="761987"/>
                </a:lnTo>
                <a:lnTo>
                  <a:pt x="2228824" y="763257"/>
                </a:lnTo>
                <a:lnTo>
                  <a:pt x="2227046" y="765797"/>
                </a:lnTo>
                <a:lnTo>
                  <a:pt x="2088273" y="904227"/>
                </a:lnTo>
                <a:lnTo>
                  <a:pt x="2086508" y="905497"/>
                </a:lnTo>
                <a:lnTo>
                  <a:pt x="2084438" y="906767"/>
                </a:lnTo>
                <a:lnTo>
                  <a:pt x="2082355" y="906767"/>
                </a:lnTo>
                <a:lnTo>
                  <a:pt x="2080145" y="908037"/>
                </a:lnTo>
                <a:lnTo>
                  <a:pt x="2075408" y="908037"/>
                </a:lnTo>
                <a:lnTo>
                  <a:pt x="2073186" y="906767"/>
                </a:lnTo>
                <a:lnTo>
                  <a:pt x="2069045" y="905497"/>
                </a:lnTo>
                <a:lnTo>
                  <a:pt x="2067267" y="904227"/>
                </a:lnTo>
                <a:lnTo>
                  <a:pt x="2065350" y="902957"/>
                </a:lnTo>
                <a:lnTo>
                  <a:pt x="1956460" y="793737"/>
                </a:lnTo>
                <a:lnTo>
                  <a:pt x="1906905" y="824217"/>
                </a:lnTo>
                <a:lnTo>
                  <a:pt x="1860194" y="849617"/>
                </a:lnTo>
                <a:lnTo>
                  <a:pt x="1811375" y="872477"/>
                </a:lnTo>
                <a:lnTo>
                  <a:pt x="1760613" y="890257"/>
                </a:lnTo>
                <a:lnTo>
                  <a:pt x="1708073" y="905497"/>
                </a:lnTo>
                <a:lnTo>
                  <a:pt x="1651711" y="919467"/>
                </a:lnTo>
                <a:lnTo>
                  <a:pt x="1651711" y="1078217"/>
                </a:lnTo>
                <a:lnTo>
                  <a:pt x="1649793" y="1082027"/>
                </a:lnTo>
                <a:lnTo>
                  <a:pt x="1646542" y="1085837"/>
                </a:lnTo>
                <a:lnTo>
                  <a:pt x="1643138" y="1089647"/>
                </a:lnTo>
                <a:lnTo>
                  <a:pt x="1639138" y="1090917"/>
                </a:lnTo>
                <a:lnTo>
                  <a:pt x="1435582" y="1090917"/>
                </a:lnTo>
                <a:lnTo>
                  <a:pt x="1431582" y="1089647"/>
                </a:lnTo>
                <a:lnTo>
                  <a:pt x="1428178" y="1085837"/>
                </a:lnTo>
                <a:lnTo>
                  <a:pt x="1424927" y="1082027"/>
                </a:lnTo>
                <a:lnTo>
                  <a:pt x="1422996" y="1078217"/>
                </a:lnTo>
                <a:lnTo>
                  <a:pt x="1422996" y="1041387"/>
                </a:lnTo>
                <a:lnTo>
                  <a:pt x="1422996" y="979157"/>
                </a:lnTo>
                <a:lnTo>
                  <a:pt x="1422996" y="919467"/>
                </a:lnTo>
                <a:lnTo>
                  <a:pt x="1376883" y="908037"/>
                </a:lnTo>
                <a:lnTo>
                  <a:pt x="1366634" y="905497"/>
                </a:lnTo>
                <a:lnTo>
                  <a:pt x="1314107" y="890257"/>
                </a:lnTo>
                <a:lnTo>
                  <a:pt x="1263345" y="872477"/>
                </a:lnTo>
                <a:lnTo>
                  <a:pt x="1214513" y="849617"/>
                </a:lnTo>
                <a:lnTo>
                  <a:pt x="1167803" y="824217"/>
                </a:lnTo>
                <a:lnTo>
                  <a:pt x="1118247" y="793737"/>
                </a:lnTo>
                <a:lnTo>
                  <a:pt x="1007440" y="904227"/>
                </a:lnTo>
                <a:lnTo>
                  <a:pt x="1005662" y="905497"/>
                </a:lnTo>
                <a:lnTo>
                  <a:pt x="1003592" y="906767"/>
                </a:lnTo>
                <a:lnTo>
                  <a:pt x="1001522" y="906767"/>
                </a:lnTo>
                <a:lnTo>
                  <a:pt x="999312" y="908037"/>
                </a:lnTo>
                <a:lnTo>
                  <a:pt x="994575" y="908037"/>
                </a:lnTo>
                <a:lnTo>
                  <a:pt x="992352" y="906767"/>
                </a:lnTo>
                <a:lnTo>
                  <a:pt x="988212" y="905497"/>
                </a:lnTo>
                <a:lnTo>
                  <a:pt x="986434" y="904227"/>
                </a:lnTo>
                <a:lnTo>
                  <a:pt x="984516" y="902957"/>
                </a:lnTo>
                <a:lnTo>
                  <a:pt x="845743" y="763257"/>
                </a:lnTo>
                <a:lnTo>
                  <a:pt x="844562" y="761987"/>
                </a:lnTo>
                <a:lnTo>
                  <a:pt x="843826" y="759447"/>
                </a:lnTo>
                <a:lnTo>
                  <a:pt x="842937" y="758177"/>
                </a:lnTo>
                <a:lnTo>
                  <a:pt x="842492" y="755637"/>
                </a:lnTo>
                <a:lnTo>
                  <a:pt x="842492" y="750557"/>
                </a:lnTo>
                <a:lnTo>
                  <a:pt x="844715" y="744207"/>
                </a:lnTo>
                <a:lnTo>
                  <a:pt x="845896" y="742937"/>
                </a:lnTo>
                <a:lnTo>
                  <a:pt x="847674" y="740397"/>
                </a:lnTo>
                <a:lnTo>
                  <a:pt x="956551" y="632447"/>
                </a:lnTo>
                <a:lnTo>
                  <a:pt x="926515" y="582917"/>
                </a:lnTo>
                <a:lnTo>
                  <a:pt x="900582" y="535927"/>
                </a:lnTo>
                <a:lnTo>
                  <a:pt x="878128" y="486397"/>
                </a:lnTo>
                <a:lnTo>
                  <a:pt x="859307" y="436867"/>
                </a:lnTo>
                <a:lnTo>
                  <a:pt x="844270" y="383540"/>
                </a:lnTo>
                <a:lnTo>
                  <a:pt x="830364" y="327660"/>
                </a:lnTo>
                <a:lnTo>
                  <a:pt x="671334" y="327660"/>
                </a:lnTo>
                <a:lnTo>
                  <a:pt x="667334" y="325120"/>
                </a:lnTo>
                <a:lnTo>
                  <a:pt x="663930" y="322580"/>
                </a:lnTo>
                <a:lnTo>
                  <a:pt x="660679" y="318770"/>
                </a:lnTo>
                <a:lnTo>
                  <a:pt x="658749" y="314960"/>
                </a:lnTo>
                <a:lnTo>
                  <a:pt x="658749" y="128270"/>
                </a:lnTo>
                <a:lnTo>
                  <a:pt x="658749" y="111760"/>
                </a:lnTo>
                <a:lnTo>
                  <a:pt x="660527" y="107950"/>
                </a:lnTo>
                <a:lnTo>
                  <a:pt x="667334" y="100330"/>
                </a:lnTo>
                <a:lnTo>
                  <a:pt x="671334" y="99060"/>
                </a:lnTo>
                <a:lnTo>
                  <a:pt x="830364" y="99060"/>
                </a:lnTo>
                <a:lnTo>
                  <a:pt x="844270" y="43180"/>
                </a:lnTo>
                <a:lnTo>
                  <a:pt x="856653" y="0"/>
                </a:lnTo>
                <a:lnTo>
                  <a:pt x="638835" y="0"/>
                </a:lnTo>
                <a:lnTo>
                  <a:pt x="651217" y="10160"/>
                </a:lnTo>
                <a:lnTo>
                  <a:pt x="663117" y="36830"/>
                </a:lnTo>
                <a:lnTo>
                  <a:pt x="664476" y="64770"/>
                </a:lnTo>
                <a:lnTo>
                  <a:pt x="654469" y="92710"/>
                </a:lnTo>
                <a:lnTo>
                  <a:pt x="661174" y="73774"/>
                </a:lnTo>
                <a:lnTo>
                  <a:pt x="664121" y="65595"/>
                </a:lnTo>
                <a:lnTo>
                  <a:pt x="662762" y="37274"/>
                </a:lnTo>
                <a:lnTo>
                  <a:pt x="650900" y="11531"/>
                </a:lnTo>
                <a:lnTo>
                  <a:pt x="638365" y="0"/>
                </a:lnTo>
                <a:lnTo>
                  <a:pt x="638213" y="0"/>
                </a:lnTo>
                <a:lnTo>
                  <a:pt x="559765" y="0"/>
                </a:lnTo>
                <a:lnTo>
                  <a:pt x="263080" y="0"/>
                </a:lnTo>
                <a:lnTo>
                  <a:pt x="270713" y="1854"/>
                </a:lnTo>
                <a:lnTo>
                  <a:pt x="320586" y="15430"/>
                </a:lnTo>
                <a:lnTo>
                  <a:pt x="369392" y="31432"/>
                </a:lnTo>
                <a:lnTo>
                  <a:pt x="417055" y="49784"/>
                </a:lnTo>
                <a:lnTo>
                  <a:pt x="463524" y="70434"/>
                </a:lnTo>
                <a:lnTo>
                  <a:pt x="508711" y="93306"/>
                </a:lnTo>
                <a:lnTo>
                  <a:pt x="512381" y="95415"/>
                </a:lnTo>
                <a:lnTo>
                  <a:pt x="511556" y="101600"/>
                </a:lnTo>
                <a:lnTo>
                  <a:pt x="511187" y="107950"/>
                </a:lnTo>
                <a:lnTo>
                  <a:pt x="511111" y="309880"/>
                </a:lnTo>
                <a:lnTo>
                  <a:pt x="524167" y="374650"/>
                </a:lnTo>
                <a:lnTo>
                  <a:pt x="559638" y="426707"/>
                </a:lnTo>
                <a:lnTo>
                  <a:pt x="612203" y="462267"/>
                </a:lnTo>
                <a:lnTo>
                  <a:pt x="676656" y="474967"/>
                </a:lnTo>
                <a:lnTo>
                  <a:pt x="716749" y="474967"/>
                </a:lnTo>
                <a:lnTo>
                  <a:pt x="728446" y="509257"/>
                </a:lnTo>
                <a:lnTo>
                  <a:pt x="741527" y="543547"/>
                </a:lnTo>
                <a:lnTo>
                  <a:pt x="755942" y="576567"/>
                </a:lnTo>
                <a:lnTo>
                  <a:pt x="771626" y="608317"/>
                </a:lnTo>
                <a:lnTo>
                  <a:pt x="743369" y="636257"/>
                </a:lnTo>
                <a:lnTo>
                  <a:pt x="713854" y="676897"/>
                </a:lnTo>
                <a:lnTo>
                  <a:pt x="697865" y="721347"/>
                </a:lnTo>
                <a:lnTo>
                  <a:pt x="694982" y="750557"/>
                </a:lnTo>
                <a:lnTo>
                  <a:pt x="695083" y="758177"/>
                </a:lnTo>
                <a:lnTo>
                  <a:pt x="701649" y="800087"/>
                </a:lnTo>
                <a:lnTo>
                  <a:pt x="722236" y="844537"/>
                </a:lnTo>
                <a:lnTo>
                  <a:pt x="880211" y="1007097"/>
                </a:lnTo>
                <a:lnTo>
                  <a:pt x="920216" y="1036307"/>
                </a:lnTo>
                <a:lnTo>
                  <a:pt x="965657" y="1052817"/>
                </a:lnTo>
                <a:lnTo>
                  <a:pt x="981392" y="1055357"/>
                </a:lnTo>
                <a:lnTo>
                  <a:pt x="1013079" y="1055357"/>
                </a:lnTo>
                <a:lnTo>
                  <a:pt x="1059522" y="1043927"/>
                </a:lnTo>
                <a:lnTo>
                  <a:pt x="1101775" y="1018527"/>
                </a:lnTo>
                <a:lnTo>
                  <a:pt x="1142517" y="979157"/>
                </a:lnTo>
                <a:lnTo>
                  <a:pt x="1174623" y="994397"/>
                </a:lnTo>
                <a:lnTo>
                  <a:pt x="1241082" y="1022337"/>
                </a:lnTo>
                <a:lnTo>
                  <a:pt x="1275359" y="1033767"/>
                </a:lnTo>
                <a:lnTo>
                  <a:pt x="1275435" y="1078217"/>
                </a:lnTo>
                <a:lnTo>
                  <a:pt x="1275651" y="1082027"/>
                </a:lnTo>
                <a:lnTo>
                  <a:pt x="1287056" y="1065517"/>
                </a:lnTo>
                <a:lnTo>
                  <a:pt x="1302473" y="1052817"/>
                </a:lnTo>
                <a:lnTo>
                  <a:pt x="1321054" y="1045197"/>
                </a:lnTo>
                <a:lnTo>
                  <a:pt x="1341932" y="1041387"/>
                </a:lnTo>
                <a:lnTo>
                  <a:pt x="1370711" y="1047737"/>
                </a:lnTo>
                <a:lnTo>
                  <a:pt x="1394231" y="1062977"/>
                </a:lnTo>
                <a:lnTo>
                  <a:pt x="1410081" y="1087107"/>
                </a:lnTo>
                <a:lnTo>
                  <a:pt x="1415897" y="1115047"/>
                </a:lnTo>
                <a:lnTo>
                  <a:pt x="1413573" y="1145527"/>
                </a:lnTo>
                <a:lnTo>
                  <a:pt x="1412100" y="1151851"/>
                </a:lnTo>
                <a:lnTo>
                  <a:pt x="1412201" y="1150747"/>
                </a:lnTo>
                <a:lnTo>
                  <a:pt x="1413040" y="1147165"/>
                </a:lnTo>
                <a:lnTo>
                  <a:pt x="1414411" y="1128712"/>
                </a:lnTo>
                <a:lnTo>
                  <a:pt x="1415605" y="1116812"/>
                </a:lnTo>
                <a:lnTo>
                  <a:pt x="1409788" y="1088047"/>
                </a:lnTo>
                <a:lnTo>
                  <a:pt x="1408887" y="1086713"/>
                </a:lnTo>
                <a:lnTo>
                  <a:pt x="1408887" y="1165745"/>
                </a:lnTo>
                <a:lnTo>
                  <a:pt x="1406817" y="1174737"/>
                </a:lnTo>
                <a:lnTo>
                  <a:pt x="1406398" y="1175804"/>
                </a:lnTo>
                <a:lnTo>
                  <a:pt x="1408277" y="1167688"/>
                </a:lnTo>
                <a:lnTo>
                  <a:pt x="1408887" y="1165745"/>
                </a:lnTo>
                <a:lnTo>
                  <a:pt x="1408887" y="1086713"/>
                </a:lnTo>
                <a:lnTo>
                  <a:pt x="1397025" y="1069149"/>
                </a:lnTo>
                <a:lnTo>
                  <a:pt x="1397025" y="1199997"/>
                </a:lnTo>
                <a:lnTo>
                  <a:pt x="1395996" y="1202677"/>
                </a:lnTo>
                <a:lnTo>
                  <a:pt x="1395514" y="1203515"/>
                </a:lnTo>
                <a:lnTo>
                  <a:pt x="1396593" y="1200797"/>
                </a:lnTo>
                <a:lnTo>
                  <a:pt x="1397025" y="1199997"/>
                </a:lnTo>
                <a:lnTo>
                  <a:pt x="1397025" y="1069149"/>
                </a:lnTo>
                <a:lnTo>
                  <a:pt x="1393926" y="1064552"/>
                </a:lnTo>
                <a:lnTo>
                  <a:pt x="1393799" y="1064475"/>
                </a:lnTo>
                <a:lnTo>
                  <a:pt x="1370266" y="1048550"/>
                </a:lnTo>
                <a:lnTo>
                  <a:pt x="1341488" y="1042746"/>
                </a:lnTo>
                <a:lnTo>
                  <a:pt x="1320609" y="1045730"/>
                </a:lnTo>
                <a:lnTo>
                  <a:pt x="1314983" y="1048270"/>
                </a:lnTo>
                <a:lnTo>
                  <a:pt x="1312849" y="1048702"/>
                </a:lnTo>
                <a:lnTo>
                  <a:pt x="1310436" y="1050328"/>
                </a:lnTo>
                <a:lnTo>
                  <a:pt x="1302029" y="1054125"/>
                </a:lnTo>
                <a:lnTo>
                  <a:pt x="1290688" y="1063650"/>
                </a:lnTo>
                <a:lnTo>
                  <a:pt x="1289342" y="1064552"/>
                </a:lnTo>
                <a:lnTo>
                  <a:pt x="1288986" y="1065072"/>
                </a:lnTo>
                <a:lnTo>
                  <a:pt x="1286611" y="1067066"/>
                </a:lnTo>
                <a:lnTo>
                  <a:pt x="1275207" y="1083691"/>
                </a:lnTo>
                <a:lnTo>
                  <a:pt x="1275422" y="1085176"/>
                </a:lnTo>
                <a:lnTo>
                  <a:pt x="1273479" y="1088047"/>
                </a:lnTo>
                <a:lnTo>
                  <a:pt x="1267663" y="1116812"/>
                </a:lnTo>
                <a:lnTo>
                  <a:pt x="1266621" y="1127379"/>
                </a:lnTo>
                <a:lnTo>
                  <a:pt x="1263599" y="1137119"/>
                </a:lnTo>
                <a:lnTo>
                  <a:pt x="1235824" y="1164996"/>
                </a:lnTo>
                <a:lnTo>
                  <a:pt x="1215440" y="1169136"/>
                </a:lnTo>
                <a:lnTo>
                  <a:pt x="1025194" y="1169136"/>
                </a:lnTo>
                <a:lnTo>
                  <a:pt x="1011440" y="1225461"/>
                </a:lnTo>
                <a:lnTo>
                  <a:pt x="997851" y="1275295"/>
                </a:lnTo>
                <a:lnTo>
                  <a:pt x="981837" y="1324063"/>
                </a:lnTo>
                <a:lnTo>
                  <a:pt x="963472" y="1371701"/>
                </a:lnTo>
                <a:lnTo>
                  <a:pt x="942809" y="1418132"/>
                </a:lnTo>
                <a:lnTo>
                  <a:pt x="919911" y="1463294"/>
                </a:lnTo>
                <a:lnTo>
                  <a:pt x="894867" y="1507083"/>
                </a:lnTo>
                <a:lnTo>
                  <a:pt x="864831" y="1556613"/>
                </a:lnTo>
                <a:lnTo>
                  <a:pt x="999312" y="1690992"/>
                </a:lnTo>
                <a:lnTo>
                  <a:pt x="1014691" y="1721142"/>
                </a:lnTo>
                <a:lnTo>
                  <a:pt x="1014691" y="1734451"/>
                </a:lnTo>
                <a:lnTo>
                  <a:pt x="1013358" y="1741246"/>
                </a:lnTo>
                <a:lnTo>
                  <a:pt x="1008329" y="1753666"/>
                </a:lnTo>
                <a:lnTo>
                  <a:pt x="1004633" y="1759432"/>
                </a:lnTo>
                <a:lnTo>
                  <a:pt x="999312" y="1764601"/>
                </a:lnTo>
                <a:lnTo>
                  <a:pt x="810691" y="1953094"/>
                </a:lnTo>
                <a:lnTo>
                  <a:pt x="780503" y="1968461"/>
                </a:lnTo>
                <a:lnTo>
                  <a:pt x="767041" y="1968461"/>
                </a:lnTo>
                <a:lnTo>
                  <a:pt x="695883" y="1912150"/>
                </a:lnTo>
                <a:lnTo>
                  <a:pt x="602386" y="1818716"/>
                </a:lnTo>
                <a:lnTo>
                  <a:pt x="552831" y="1848726"/>
                </a:lnTo>
                <a:lnTo>
                  <a:pt x="509003" y="1873808"/>
                </a:lnTo>
                <a:lnTo>
                  <a:pt x="463816" y="1896694"/>
                </a:lnTo>
                <a:lnTo>
                  <a:pt x="417360" y="1917331"/>
                </a:lnTo>
                <a:lnTo>
                  <a:pt x="369684" y="1935670"/>
                </a:lnTo>
                <a:lnTo>
                  <a:pt x="320878" y="1951647"/>
                </a:lnTo>
                <a:lnTo>
                  <a:pt x="271005" y="1965210"/>
                </a:lnTo>
                <a:lnTo>
                  <a:pt x="214642" y="1978964"/>
                </a:lnTo>
                <a:lnTo>
                  <a:pt x="214630" y="2169223"/>
                </a:lnTo>
                <a:lnTo>
                  <a:pt x="199402" y="2206040"/>
                </a:lnTo>
                <a:lnTo>
                  <a:pt x="162420" y="2221407"/>
                </a:lnTo>
                <a:lnTo>
                  <a:pt x="0" y="2221407"/>
                </a:lnTo>
                <a:lnTo>
                  <a:pt x="0" y="2369235"/>
                </a:lnTo>
                <a:lnTo>
                  <a:pt x="162128" y="2369235"/>
                </a:lnTo>
                <a:lnTo>
                  <a:pt x="202387" y="2365171"/>
                </a:lnTo>
                <a:lnTo>
                  <a:pt x="240017" y="2353500"/>
                </a:lnTo>
                <a:lnTo>
                  <a:pt x="274091" y="2335060"/>
                </a:lnTo>
                <a:lnTo>
                  <a:pt x="303707" y="2310701"/>
                </a:lnTo>
                <a:lnTo>
                  <a:pt x="328104" y="2281174"/>
                </a:lnTo>
                <a:lnTo>
                  <a:pt x="346583" y="2247112"/>
                </a:lnTo>
                <a:lnTo>
                  <a:pt x="358267" y="2209482"/>
                </a:lnTo>
                <a:lnTo>
                  <a:pt x="362280" y="2169223"/>
                </a:lnTo>
                <a:lnTo>
                  <a:pt x="362280" y="2108911"/>
                </a:lnTo>
                <a:lnTo>
                  <a:pt x="362280" y="2093455"/>
                </a:lnTo>
                <a:lnTo>
                  <a:pt x="403123" y="2080564"/>
                </a:lnTo>
                <a:lnTo>
                  <a:pt x="450380" y="2063356"/>
                </a:lnTo>
                <a:lnTo>
                  <a:pt x="496658" y="2044179"/>
                </a:lnTo>
                <a:lnTo>
                  <a:pt x="541921" y="2023071"/>
                </a:lnTo>
                <a:lnTo>
                  <a:pt x="578370" y="2004110"/>
                </a:lnTo>
                <a:lnTo>
                  <a:pt x="631977" y="2057755"/>
                </a:lnTo>
                <a:lnTo>
                  <a:pt x="663333" y="2083320"/>
                </a:lnTo>
                <a:lnTo>
                  <a:pt x="698258" y="2101659"/>
                </a:lnTo>
                <a:lnTo>
                  <a:pt x="735342" y="2112645"/>
                </a:lnTo>
                <a:lnTo>
                  <a:pt x="773557" y="2116302"/>
                </a:lnTo>
                <a:lnTo>
                  <a:pt x="792721" y="2115388"/>
                </a:lnTo>
                <a:lnTo>
                  <a:pt x="830516" y="2108073"/>
                </a:lnTo>
                <a:lnTo>
                  <a:pt x="866571" y="2093455"/>
                </a:lnTo>
                <a:lnTo>
                  <a:pt x="899985" y="2071420"/>
                </a:lnTo>
                <a:lnTo>
                  <a:pt x="1004481" y="1968461"/>
                </a:lnTo>
                <a:lnTo>
                  <a:pt x="1103757" y="1869274"/>
                </a:lnTo>
                <a:lnTo>
                  <a:pt x="1129322" y="1837931"/>
                </a:lnTo>
                <a:lnTo>
                  <a:pt x="1147686" y="1803044"/>
                </a:lnTo>
                <a:lnTo>
                  <a:pt x="1158671" y="1765973"/>
                </a:lnTo>
                <a:lnTo>
                  <a:pt x="1162329" y="1727796"/>
                </a:lnTo>
                <a:lnTo>
                  <a:pt x="1161415" y="1708645"/>
                </a:lnTo>
                <a:lnTo>
                  <a:pt x="1154099" y="1670875"/>
                </a:lnTo>
                <a:lnTo>
                  <a:pt x="1139431" y="1634756"/>
                </a:lnTo>
                <a:lnTo>
                  <a:pt x="1117422" y="1601457"/>
                </a:lnTo>
                <a:lnTo>
                  <a:pt x="1100937" y="1583512"/>
                </a:lnTo>
                <a:lnTo>
                  <a:pt x="1050188" y="1532801"/>
                </a:lnTo>
                <a:lnTo>
                  <a:pt x="1069187" y="1496326"/>
                </a:lnTo>
                <a:lnTo>
                  <a:pt x="1070787" y="1492897"/>
                </a:lnTo>
                <a:lnTo>
                  <a:pt x="1090307" y="1451102"/>
                </a:lnTo>
                <a:lnTo>
                  <a:pt x="1109497" y="1404861"/>
                </a:lnTo>
                <a:lnTo>
                  <a:pt x="1126718" y="1357642"/>
                </a:lnTo>
                <a:lnTo>
                  <a:pt x="1139621" y="1316824"/>
                </a:lnTo>
                <a:lnTo>
                  <a:pt x="1215440" y="1316824"/>
                </a:lnTo>
                <a:lnTo>
                  <a:pt x="1255725" y="1312748"/>
                </a:lnTo>
                <a:lnTo>
                  <a:pt x="1293393" y="1301076"/>
                </a:lnTo>
                <a:lnTo>
                  <a:pt x="1327467" y="1282649"/>
                </a:lnTo>
                <a:lnTo>
                  <a:pt x="1357020" y="1258277"/>
                </a:lnTo>
                <a:lnTo>
                  <a:pt x="1381429" y="1228750"/>
                </a:lnTo>
                <a:lnTo>
                  <a:pt x="1381734" y="1228191"/>
                </a:lnTo>
                <a:lnTo>
                  <a:pt x="1395590" y="1233157"/>
                </a:lnTo>
                <a:lnTo>
                  <a:pt x="1425409" y="1238237"/>
                </a:lnTo>
                <a:lnTo>
                  <a:pt x="1440903" y="1239507"/>
                </a:lnTo>
                <a:lnTo>
                  <a:pt x="1634705" y="1239507"/>
                </a:lnTo>
                <a:lnTo>
                  <a:pt x="1699018" y="1225537"/>
                </a:lnTo>
                <a:lnTo>
                  <a:pt x="1751571" y="1189977"/>
                </a:lnTo>
                <a:lnTo>
                  <a:pt x="1787042" y="1137907"/>
                </a:lnTo>
                <a:lnTo>
                  <a:pt x="1798345" y="1090917"/>
                </a:lnTo>
                <a:lnTo>
                  <a:pt x="1800098" y="1073137"/>
                </a:lnTo>
                <a:lnTo>
                  <a:pt x="1800098" y="1033767"/>
                </a:lnTo>
                <a:lnTo>
                  <a:pt x="1834311" y="1022337"/>
                </a:lnTo>
                <a:lnTo>
                  <a:pt x="1900809" y="994397"/>
                </a:lnTo>
                <a:lnTo>
                  <a:pt x="1932940" y="979157"/>
                </a:lnTo>
                <a:lnTo>
                  <a:pt x="1961197" y="1007097"/>
                </a:lnTo>
                <a:lnTo>
                  <a:pt x="1973681" y="1018527"/>
                </a:lnTo>
                <a:lnTo>
                  <a:pt x="2015934" y="1043927"/>
                </a:lnTo>
                <a:lnTo>
                  <a:pt x="2062365" y="1055357"/>
                </a:lnTo>
                <a:lnTo>
                  <a:pt x="2094064" y="1055357"/>
                </a:lnTo>
                <a:lnTo>
                  <a:pt x="2140496" y="1043927"/>
                </a:lnTo>
                <a:lnTo>
                  <a:pt x="2182749" y="1018527"/>
                </a:lnTo>
                <a:lnTo>
                  <a:pt x="2223109" y="979157"/>
                </a:lnTo>
                <a:lnTo>
                  <a:pt x="2294064" y="908037"/>
                </a:lnTo>
                <a:lnTo>
                  <a:pt x="2332075" y="869937"/>
                </a:lnTo>
                <a:lnTo>
                  <a:pt x="2361603" y="830567"/>
                </a:lnTo>
                <a:lnTo>
                  <a:pt x="2377592" y="784847"/>
                </a:lnTo>
                <a:lnTo>
                  <a:pt x="2380475" y="750557"/>
                </a:lnTo>
                <a:lnTo>
                  <a:pt x="2379853" y="737857"/>
                </a:lnTo>
                <a:lnTo>
                  <a:pt x="2368473" y="690867"/>
                </a:lnTo>
                <a:lnTo>
                  <a:pt x="2343429" y="648957"/>
                </a:lnTo>
                <a:lnTo>
                  <a:pt x="2303830" y="608317"/>
                </a:lnTo>
                <a:lnTo>
                  <a:pt x="2319578" y="576567"/>
                </a:lnTo>
                <a:lnTo>
                  <a:pt x="2333980" y="543547"/>
                </a:lnTo>
                <a:lnTo>
                  <a:pt x="2347036" y="509257"/>
                </a:lnTo>
                <a:lnTo>
                  <a:pt x="2358707" y="474967"/>
                </a:lnTo>
                <a:lnTo>
                  <a:pt x="2398801" y="474967"/>
                </a:lnTo>
                <a:lnTo>
                  <a:pt x="2463190" y="462267"/>
                </a:lnTo>
                <a:lnTo>
                  <a:pt x="2515819" y="426707"/>
                </a:lnTo>
                <a:lnTo>
                  <a:pt x="2551290" y="374650"/>
                </a:lnTo>
                <a:lnTo>
                  <a:pt x="2564346" y="309880"/>
                </a:lnTo>
                <a:lnTo>
                  <a:pt x="2564346" y="116840"/>
                </a:lnTo>
                <a:close/>
              </a:path>
            </a:pathLst>
          </a:custGeom>
          <a:solidFill>
            <a:srgbClr val="3C3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043953" y="0"/>
            <a:ext cx="3244047" cy="236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5360A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349942" y="7360939"/>
            <a:ext cx="3938270" cy="2926080"/>
            <a:chOff x="14349942" y="7360939"/>
            <a:chExt cx="3938270" cy="2926080"/>
          </a:xfrm>
        </p:grpSpPr>
        <p:sp>
          <p:nvSpPr>
            <p:cNvPr id="4" name="object 4"/>
            <p:cNvSpPr/>
            <p:nvPr/>
          </p:nvSpPr>
          <p:spPr>
            <a:xfrm>
              <a:off x="14349942" y="7360939"/>
              <a:ext cx="3938270" cy="2926080"/>
            </a:xfrm>
            <a:custGeom>
              <a:avLst/>
              <a:gdLst/>
              <a:ahLst/>
              <a:cxnLst/>
              <a:rect l="l" t="t" r="r" b="b"/>
              <a:pathLst>
                <a:path w="3938269" h="2926079">
                  <a:moveTo>
                    <a:pt x="3938057" y="2926053"/>
                  </a:moveTo>
                  <a:lnTo>
                    <a:pt x="86134" y="2926053"/>
                  </a:lnTo>
                  <a:lnTo>
                    <a:pt x="80155" y="2904873"/>
                  </a:lnTo>
                  <a:lnTo>
                    <a:pt x="68528" y="2860263"/>
                  </a:lnTo>
                  <a:lnTo>
                    <a:pt x="57776" y="2815306"/>
                  </a:lnTo>
                  <a:lnTo>
                    <a:pt x="47909" y="2770012"/>
                  </a:lnTo>
                  <a:lnTo>
                    <a:pt x="38936" y="2724391"/>
                  </a:lnTo>
                  <a:lnTo>
                    <a:pt x="30867" y="2678452"/>
                  </a:lnTo>
                  <a:lnTo>
                    <a:pt x="23711" y="2632205"/>
                  </a:lnTo>
                  <a:lnTo>
                    <a:pt x="17477" y="2585659"/>
                  </a:lnTo>
                  <a:lnTo>
                    <a:pt x="12177" y="2538824"/>
                  </a:lnTo>
                  <a:lnTo>
                    <a:pt x="7819" y="2491710"/>
                  </a:lnTo>
                  <a:lnTo>
                    <a:pt x="4412" y="2444326"/>
                  </a:lnTo>
                  <a:lnTo>
                    <a:pt x="1967" y="2396681"/>
                  </a:lnTo>
                  <a:lnTo>
                    <a:pt x="493" y="2348786"/>
                  </a:lnTo>
                  <a:lnTo>
                    <a:pt x="0" y="2300650"/>
                  </a:lnTo>
                  <a:lnTo>
                    <a:pt x="493" y="2252514"/>
                  </a:lnTo>
                  <a:lnTo>
                    <a:pt x="1967" y="2204619"/>
                  </a:lnTo>
                  <a:lnTo>
                    <a:pt x="4412" y="2156975"/>
                  </a:lnTo>
                  <a:lnTo>
                    <a:pt x="7819" y="2109591"/>
                  </a:lnTo>
                  <a:lnTo>
                    <a:pt x="12177" y="2062477"/>
                  </a:lnTo>
                  <a:lnTo>
                    <a:pt x="17477" y="2015642"/>
                  </a:lnTo>
                  <a:lnTo>
                    <a:pt x="23711" y="1969096"/>
                  </a:lnTo>
                  <a:lnTo>
                    <a:pt x="30867" y="1922848"/>
                  </a:lnTo>
                  <a:lnTo>
                    <a:pt x="38936" y="1876909"/>
                  </a:lnTo>
                  <a:lnTo>
                    <a:pt x="47909" y="1831288"/>
                  </a:lnTo>
                  <a:lnTo>
                    <a:pt x="57776" y="1785995"/>
                  </a:lnTo>
                  <a:lnTo>
                    <a:pt x="68528" y="1741038"/>
                  </a:lnTo>
                  <a:lnTo>
                    <a:pt x="80155" y="1696428"/>
                  </a:lnTo>
                  <a:lnTo>
                    <a:pt x="92647" y="1652174"/>
                  </a:lnTo>
                  <a:lnTo>
                    <a:pt x="105995" y="1608286"/>
                  </a:lnTo>
                  <a:lnTo>
                    <a:pt x="120189" y="1564774"/>
                  </a:lnTo>
                  <a:lnTo>
                    <a:pt x="135220" y="1521646"/>
                  </a:lnTo>
                  <a:lnTo>
                    <a:pt x="151077" y="1478914"/>
                  </a:lnTo>
                  <a:lnTo>
                    <a:pt x="167752" y="1436585"/>
                  </a:lnTo>
                  <a:lnTo>
                    <a:pt x="185234" y="1394671"/>
                  </a:lnTo>
                  <a:lnTo>
                    <a:pt x="203515" y="1353180"/>
                  </a:lnTo>
                  <a:lnTo>
                    <a:pt x="222584" y="1312122"/>
                  </a:lnTo>
                  <a:lnTo>
                    <a:pt x="242432" y="1271507"/>
                  </a:lnTo>
                  <a:lnTo>
                    <a:pt x="263049" y="1231344"/>
                  </a:lnTo>
                  <a:lnTo>
                    <a:pt x="284426" y="1191643"/>
                  </a:lnTo>
                  <a:lnTo>
                    <a:pt x="306553" y="1152413"/>
                  </a:lnTo>
                  <a:lnTo>
                    <a:pt x="329420" y="1113665"/>
                  </a:lnTo>
                  <a:lnTo>
                    <a:pt x="353019" y="1075408"/>
                  </a:lnTo>
                  <a:lnTo>
                    <a:pt x="377338" y="1037650"/>
                  </a:lnTo>
                  <a:lnTo>
                    <a:pt x="402370" y="1000403"/>
                  </a:lnTo>
                  <a:lnTo>
                    <a:pt x="428103" y="963675"/>
                  </a:lnTo>
                  <a:lnTo>
                    <a:pt x="454529" y="927477"/>
                  </a:lnTo>
                  <a:lnTo>
                    <a:pt x="481637" y="891817"/>
                  </a:lnTo>
                  <a:lnTo>
                    <a:pt x="509419" y="856706"/>
                  </a:lnTo>
                  <a:lnTo>
                    <a:pt x="537865" y="822152"/>
                  </a:lnTo>
                  <a:lnTo>
                    <a:pt x="566964" y="788166"/>
                  </a:lnTo>
                  <a:lnTo>
                    <a:pt x="596708" y="754758"/>
                  </a:lnTo>
                  <a:lnTo>
                    <a:pt x="627087" y="721936"/>
                  </a:lnTo>
                  <a:lnTo>
                    <a:pt x="658091" y="689710"/>
                  </a:lnTo>
                  <a:lnTo>
                    <a:pt x="689710" y="658091"/>
                  </a:lnTo>
                  <a:lnTo>
                    <a:pt x="721936" y="627087"/>
                  </a:lnTo>
                  <a:lnTo>
                    <a:pt x="754758" y="596708"/>
                  </a:lnTo>
                  <a:lnTo>
                    <a:pt x="788166" y="566964"/>
                  </a:lnTo>
                  <a:lnTo>
                    <a:pt x="822152" y="537865"/>
                  </a:lnTo>
                  <a:lnTo>
                    <a:pt x="856706" y="509419"/>
                  </a:lnTo>
                  <a:lnTo>
                    <a:pt x="891817" y="481637"/>
                  </a:lnTo>
                  <a:lnTo>
                    <a:pt x="927477" y="454529"/>
                  </a:lnTo>
                  <a:lnTo>
                    <a:pt x="963675" y="428103"/>
                  </a:lnTo>
                  <a:lnTo>
                    <a:pt x="1000403" y="402370"/>
                  </a:lnTo>
                  <a:lnTo>
                    <a:pt x="1037650" y="377338"/>
                  </a:lnTo>
                  <a:lnTo>
                    <a:pt x="1075408" y="353019"/>
                  </a:lnTo>
                  <a:lnTo>
                    <a:pt x="1113665" y="329420"/>
                  </a:lnTo>
                  <a:lnTo>
                    <a:pt x="1152413" y="306553"/>
                  </a:lnTo>
                  <a:lnTo>
                    <a:pt x="1191643" y="284426"/>
                  </a:lnTo>
                  <a:lnTo>
                    <a:pt x="1231344" y="263049"/>
                  </a:lnTo>
                  <a:lnTo>
                    <a:pt x="1271507" y="242432"/>
                  </a:lnTo>
                  <a:lnTo>
                    <a:pt x="1312122" y="222584"/>
                  </a:lnTo>
                  <a:lnTo>
                    <a:pt x="1353180" y="203515"/>
                  </a:lnTo>
                  <a:lnTo>
                    <a:pt x="1394671" y="185234"/>
                  </a:lnTo>
                  <a:lnTo>
                    <a:pt x="1436585" y="167752"/>
                  </a:lnTo>
                  <a:lnTo>
                    <a:pt x="1478914" y="151077"/>
                  </a:lnTo>
                  <a:lnTo>
                    <a:pt x="1521646" y="135220"/>
                  </a:lnTo>
                  <a:lnTo>
                    <a:pt x="1564774" y="120189"/>
                  </a:lnTo>
                  <a:lnTo>
                    <a:pt x="1608286" y="105995"/>
                  </a:lnTo>
                  <a:lnTo>
                    <a:pt x="1652174" y="92647"/>
                  </a:lnTo>
                  <a:lnTo>
                    <a:pt x="1696428" y="80155"/>
                  </a:lnTo>
                  <a:lnTo>
                    <a:pt x="1741038" y="68528"/>
                  </a:lnTo>
                  <a:lnTo>
                    <a:pt x="1785995" y="57776"/>
                  </a:lnTo>
                  <a:lnTo>
                    <a:pt x="1831288" y="47909"/>
                  </a:lnTo>
                  <a:lnTo>
                    <a:pt x="1876909" y="38936"/>
                  </a:lnTo>
                  <a:lnTo>
                    <a:pt x="1922848" y="30867"/>
                  </a:lnTo>
                  <a:lnTo>
                    <a:pt x="1969096" y="23711"/>
                  </a:lnTo>
                  <a:lnTo>
                    <a:pt x="2015642" y="17477"/>
                  </a:lnTo>
                  <a:lnTo>
                    <a:pt x="2062477" y="12177"/>
                  </a:lnTo>
                  <a:lnTo>
                    <a:pt x="2109591" y="7819"/>
                  </a:lnTo>
                  <a:lnTo>
                    <a:pt x="2156975" y="4412"/>
                  </a:lnTo>
                  <a:lnTo>
                    <a:pt x="2204619" y="1967"/>
                  </a:lnTo>
                  <a:lnTo>
                    <a:pt x="2252514" y="493"/>
                  </a:lnTo>
                  <a:lnTo>
                    <a:pt x="2300650" y="0"/>
                  </a:lnTo>
                  <a:lnTo>
                    <a:pt x="2352068" y="562"/>
                  </a:lnTo>
                  <a:lnTo>
                    <a:pt x="2403209" y="2243"/>
                  </a:lnTo>
                  <a:lnTo>
                    <a:pt x="2454063" y="5031"/>
                  </a:lnTo>
                  <a:lnTo>
                    <a:pt x="2504617" y="8913"/>
                  </a:lnTo>
                  <a:lnTo>
                    <a:pt x="2554860" y="13878"/>
                  </a:lnTo>
                  <a:lnTo>
                    <a:pt x="2604780" y="19914"/>
                  </a:lnTo>
                  <a:lnTo>
                    <a:pt x="2654366" y="27010"/>
                  </a:lnTo>
                  <a:lnTo>
                    <a:pt x="2703605" y="35153"/>
                  </a:lnTo>
                  <a:lnTo>
                    <a:pt x="2752487" y="44333"/>
                  </a:lnTo>
                  <a:lnTo>
                    <a:pt x="2800998" y="54538"/>
                  </a:lnTo>
                  <a:lnTo>
                    <a:pt x="2849129" y="65755"/>
                  </a:lnTo>
                  <a:lnTo>
                    <a:pt x="2896866" y="77973"/>
                  </a:lnTo>
                  <a:lnTo>
                    <a:pt x="2944198" y="91181"/>
                  </a:lnTo>
                  <a:lnTo>
                    <a:pt x="2991114" y="105366"/>
                  </a:lnTo>
                  <a:lnTo>
                    <a:pt x="3037601" y="120517"/>
                  </a:lnTo>
                  <a:lnTo>
                    <a:pt x="3083649" y="136623"/>
                  </a:lnTo>
                  <a:lnTo>
                    <a:pt x="3129244" y="153672"/>
                  </a:lnTo>
                  <a:lnTo>
                    <a:pt x="3174377" y="171651"/>
                  </a:lnTo>
                  <a:lnTo>
                    <a:pt x="3219034" y="190549"/>
                  </a:lnTo>
                  <a:lnTo>
                    <a:pt x="3263204" y="210356"/>
                  </a:lnTo>
                  <a:lnTo>
                    <a:pt x="3306876" y="231058"/>
                  </a:lnTo>
                  <a:lnTo>
                    <a:pt x="3350037" y="252644"/>
                  </a:lnTo>
                  <a:lnTo>
                    <a:pt x="3392677" y="275102"/>
                  </a:lnTo>
                  <a:lnTo>
                    <a:pt x="3434783" y="298422"/>
                  </a:lnTo>
                  <a:lnTo>
                    <a:pt x="3476343" y="322590"/>
                  </a:lnTo>
                  <a:lnTo>
                    <a:pt x="3517346" y="347596"/>
                  </a:lnTo>
                  <a:lnTo>
                    <a:pt x="3557781" y="373428"/>
                  </a:lnTo>
                  <a:lnTo>
                    <a:pt x="3597634" y="400073"/>
                  </a:lnTo>
                  <a:lnTo>
                    <a:pt x="3636896" y="427521"/>
                  </a:lnTo>
                  <a:lnTo>
                    <a:pt x="3675554" y="455760"/>
                  </a:lnTo>
                  <a:lnTo>
                    <a:pt x="3713596" y="484777"/>
                  </a:lnTo>
                  <a:lnTo>
                    <a:pt x="3751010" y="514562"/>
                  </a:lnTo>
                  <a:lnTo>
                    <a:pt x="3787785" y="545102"/>
                  </a:lnTo>
                  <a:lnTo>
                    <a:pt x="3823910" y="576386"/>
                  </a:lnTo>
                  <a:lnTo>
                    <a:pt x="3859372" y="608402"/>
                  </a:lnTo>
                  <a:lnTo>
                    <a:pt x="3894160" y="641139"/>
                  </a:lnTo>
                  <a:lnTo>
                    <a:pt x="3928261" y="674584"/>
                  </a:lnTo>
                  <a:lnTo>
                    <a:pt x="3938057" y="684596"/>
                  </a:lnTo>
                  <a:lnTo>
                    <a:pt x="3938057" y="2926053"/>
                  </a:lnTo>
                  <a:close/>
                </a:path>
              </a:pathLst>
            </a:custGeom>
            <a:solidFill>
              <a:srgbClr val="5460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125199" y="8126365"/>
              <a:ext cx="2162810" cy="2160905"/>
            </a:xfrm>
            <a:custGeom>
              <a:avLst/>
              <a:gdLst/>
              <a:ahLst/>
              <a:cxnLst/>
              <a:rect l="l" t="t" r="r" b="b"/>
              <a:pathLst>
                <a:path w="2162809" h="2160904">
                  <a:moveTo>
                    <a:pt x="2162800" y="2160627"/>
                  </a:moveTo>
                  <a:lnTo>
                    <a:pt x="0" y="2160627"/>
                  </a:lnTo>
                  <a:lnTo>
                    <a:pt x="1694577" y="0"/>
                  </a:lnTo>
                  <a:lnTo>
                    <a:pt x="2162800" y="219414"/>
                  </a:lnTo>
                  <a:lnTo>
                    <a:pt x="2162800" y="2160627"/>
                  </a:lnTo>
                  <a:close/>
                </a:path>
              </a:pathLst>
            </a:custGeom>
            <a:solidFill>
              <a:srgbClr val="3C3F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983819" y="9358226"/>
              <a:ext cx="2759075" cy="929005"/>
            </a:xfrm>
            <a:custGeom>
              <a:avLst/>
              <a:gdLst/>
              <a:ahLst/>
              <a:cxnLst/>
              <a:rect l="l" t="t" r="r" b="b"/>
              <a:pathLst>
                <a:path w="2759075" h="929004">
                  <a:moveTo>
                    <a:pt x="2758848" y="928767"/>
                  </a:moveTo>
                  <a:lnTo>
                    <a:pt x="200214" y="928767"/>
                  </a:lnTo>
                  <a:lnTo>
                    <a:pt x="0" y="70693"/>
                  </a:lnTo>
                  <a:lnTo>
                    <a:pt x="31" y="44428"/>
                  </a:lnTo>
                  <a:lnTo>
                    <a:pt x="11045" y="21818"/>
                  </a:lnTo>
                  <a:lnTo>
                    <a:pt x="30567" y="5972"/>
                  </a:lnTo>
                  <a:lnTo>
                    <a:pt x="56117" y="0"/>
                  </a:lnTo>
                  <a:lnTo>
                    <a:pt x="518361" y="0"/>
                  </a:lnTo>
                  <a:lnTo>
                    <a:pt x="563456" y="21906"/>
                  </a:lnTo>
                  <a:lnTo>
                    <a:pt x="628957" y="186938"/>
                  </a:lnTo>
                  <a:lnTo>
                    <a:pt x="637108" y="201454"/>
                  </a:lnTo>
                  <a:lnTo>
                    <a:pt x="648931" y="212605"/>
                  </a:lnTo>
                  <a:lnTo>
                    <a:pt x="663521" y="219759"/>
                  </a:lnTo>
                  <a:lnTo>
                    <a:pt x="679973" y="222285"/>
                  </a:lnTo>
                  <a:lnTo>
                    <a:pt x="2593994" y="222285"/>
                  </a:lnTo>
                  <a:lnTo>
                    <a:pt x="2758848" y="928767"/>
                  </a:lnTo>
                  <a:close/>
                </a:path>
              </a:pathLst>
            </a:custGeom>
            <a:solidFill>
              <a:srgbClr val="FDC8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526596" y="8126365"/>
              <a:ext cx="2293620" cy="2160905"/>
            </a:xfrm>
            <a:custGeom>
              <a:avLst/>
              <a:gdLst/>
              <a:ahLst/>
              <a:cxnLst/>
              <a:rect l="l" t="t" r="r" b="b"/>
              <a:pathLst>
                <a:path w="2293619" h="2160904">
                  <a:moveTo>
                    <a:pt x="0" y="0"/>
                  </a:moveTo>
                  <a:lnTo>
                    <a:pt x="2293180" y="0"/>
                  </a:lnTo>
                  <a:lnTo>
                    <a:pt x="2293180" y="2160627"/>
                  </a:lnTo>
                  <a:lnTo>
                    <a:pt x="0" y="21606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752343" y="8405497"/>
              <a:ext cx="666750" cy="728345"/>
            </a:xfrm>
            <a:custGeom>
              <a:avLst/>
              <a:gdLst/>
              <a:ahLst/>
              <a:cxnLst/>
              <a:rect l="l" t="t" r="r" b="b"/>
              <a:pathLst>
                <a:path w="666750" h="728345">
                  <a:moveTo>
                    <a:pt x="666308" y="728074"/>
                  </a:moveTo>
                  <a:lnTo>
                    <a:pt x="0" y="728074"/>
                  </a:lnTo>
                  <a:lnTo>
                    <a:pt x="0" y="0"/>
                  </a:lnTo>
                  <a:lnTo>
                    <a:pt x="666308" y="0"/>
                  </a:lnTo>
                  <a:lnTo>
                    <a:pt x="666308" y="728074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752343" y="8405507"/>
              <a:ext cx="1840864" cy="1779270"/>
            </a:xfrm>
            <a:custGeom>
              <a:avLst/>
              <a:gdLst/>
              <a:ahLst/>
              <a:cxnLst/>
              <a:rect l="l" t="t" r="r" b="b"/>
              <a:pathLst>
                <a:path w="1840865" h="1779270">
                  <a:moveTo>
                    <a:pt x="1840763" y="1703387"/>
                  </a:moveTo>
                  <a:lnTo>
                    <a:pt x="0" y="1703387"/>
                  </a:lnTo>
                  <a:lnTo>
                    <a:pt x="0" y="1779003"/>
                  </a:lnTo>
                  <a:lnTo>
                    <a:pt x="1840763" y="1779003"/>
                  </a:lnTo>
                  <a:lnTo>
                    <a:pt x="1840763" y="1703387"/>
                  </a:lnTo>
                  <a:close/>
                </a:path>
                <a:path w="1840865" h="1779270">
                  <a:moveTo>
                    <a:pt x="1840763" y="1490395"/>
                  </a:moveTo>
                  <a:lnTo>
                    <a:pt x="0" y="1490395"/>
                  </a:lnTo>
                  <a:lnTo>
                    <a:pt x="0" y="1566011"/>
                  </a:lnTo>
                  <a:lnTo>
                    <a:pt x="1840763" y="1566011"/>
                  </a:lnTo>
                  <a:lnTo>
                    <a:pt x="1840763" y="1490395"/>
                  </a:lnTo>
                  <a:close/>
                </a:path>
                <a:path w="1840865" h="1779270">
                  <a:moveTo>
                    <a:pt x="1840763" y="1277594"/>
                  </a:moveTo>
                  <a:lnTo>
                    <a:pt x="0" y="1277594"/>
                  </a:lnTo>
                  <a:lnTo>
                    <a:pt x="0" y="1353197"/>
                  </a:lnTo>
                  <a:lnTo>
                    <a:pt x="1840763" y="1353197"/>
                  </a:lnTo>
                  <a:lnTo>
                    <a:pt x="1840763" y="1277594"/>
                  </a:lnTo>
                  <a:close/>
                </a:path>
                <a:path w="1840865" h="1779270">
                  <a:moveTo>
                    <a:pt x="1840763" y="1064590"/>
                  </a:moveTo>
                  <a:lnTo>
                    <a:pt x="0" y="1064590"/>
                  </a:lnTo>
                  <a:lnTo>
                    <a:pt x="0" y="1140206"/>
                  </a:lnTo>
                  <a:lnTo>
                    <a:pt x="1840763" y="1140206"/>
                  </a:lnTo>
                  <a:lnTo>
                    <a:pt x="1840763" y="1064590"/>
                  </a:lnTo>
                  <a:close/>
                </a:path>
                <a:path w="1840865" h="1779270">
                  <a:moveTo>
                    <a:pt x="1840763" y="851598"/>
                  </a:moveTo>
                  <a:lnTo>
                    <a:pt x="0" y="851598"/>
                  </a:lnTo>
                  <a:lnTo>
                    <a:pt x="0" y="927214"/>
                  </a:lnTo>
                  <a:lnTo>
                    <a:pt x="1840763" y="927214"/>
                  </a:lnTo>
                  <a:lnTo>
                    <a:pt x="1840763" y="851598"/>
                  </a:lnTo>
                  <a:close/>
                </a:path>
                <a:path w="1840865" h="1779270">
                  <a:moveTo>
                    <a:pt x="1840763" y="638797"/>
                  </a:moveTo>
                  <a:lnTo>
                    <a:pt x="844854" y="638797"/>
                  </a:lnTo>
                  <a:lnTo>
                    <a:pt x="844854" y="714400"/>
                  </a:lnTo>
                  <a:lnTo>
                    <a:pt x="1840763" y="714400"/>
                  </a:lnTo>
                  <a:lnTo>
                    <a:pt x="1840763" y="638797"/>
                  </a:lnTo>
                  <a:close/>
                </a:path>
                <a:path w="1840865" h="1779270">
                  <a:moveTo>
                    <a:pt x="1840763" y="425805"/>
                  </a:moveTo>
                  <a:lnTo>
                    <a:pt x="844854" y="425805"/>
                  </a:lnTo>
                  <a:lnTo>
                    <a:pt x="844854" y="501408"/>
                  </a:lnTo>
                  <a:lnTo>
                    <a:pt x="1840763" y="501408"/>
                  </a:lnTo>
                  <a:lnTo>
                    <a:pt x="1840763" y="425805"/>
                  </a:lnTo>
                  <a:close/>
                </a:path>
                <a:path w="1840865" h="1779270">
                  <a:moveTo>
                    <a:pt x="1840763" y="212991"/>
                  </a:moveTo>
                  <a:lnTo>
                    <a:pt x="844854" y="212991"/>
                  </a:lnTo>
                  <a:lnTo>
                    <a:pt x="844854" y="288607"/>
                  </a:lnTo>
                  <a:lnTo>
                    <a:pt x="1840763" y="288607"/>
                  </a:lnTo>
                  <a:lnTo>
                    <a:pt x="1840763" y="212991"/>
                  </a:lnTo>
                  <a:close/>
                </a:path>
                <a:path w="1840865" h="1779270">
                  <a:moveTo>
                    <a:pt x="1840763" y="0"/>
                  </a:moveTo>
                  <a:lnTo>
                    <a:pt x="844854" y="0"/>
                  </a:lnTo>
                  <a:lnTo>
                    <a:pt x="844854" y="75615"/>
                  </a:lnTo>
                  <a:lnTo>
                    <a:pt x="1840763" y="75615"/>
                  </a:lnTo>
                  <a:lnTo>
                    <a:pt x="1840763" y="0"/>
                  </a:lnTo>
                  <a:close/>
                </a:path>
              </a:pathLst>
            </a:custGeom>
            <a:solidFill>
              <a:srgbClr val="E2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623919" y="9358408"/>
              <a:ext cx="2664460" cy="929005"/>
            </a:xfrm>
            <a:custGeom>
              <a:avLst/>
              <a:gdLst/>
              <a:ahLst/>
              <a:cxnLst/>
              <a:rect l="l" t="t" r="r" b="b"/>
              <a:pathLst>
                <a:path w="2664459" h="929004">
                  <a:moveTo>
                    <a:pt x="2558647" y="928584"/>
                  </a:moveTo>
                  <a:lnTo>
                    <a:pt x="0" y="928584"/>
                  </a:lnTo>
                  <a:lnTo>
                    <a:pt x="202215" y="61948"/>
                  </a:lnTo>
                  <a:lnTo>
                    <a:pt x="212711" y="36972"/>
                  </a:lnTo>
                  <a:lnTo>
                    <a:pt x="230433" y="17377"/>
                  </a:lnTo>
                  <a:lnTo>
                    <a:pt x="253587" y="4580"/>
                  </a:lnTo>
                  <a:lnTo>
                    <a:pt x="280379" y="0"/>
                  </a:lnTo>
                  <a:lnTo>
                    <a:pt x="847206" y="0"/>
                  </a:lnTo>
                  <a:lnTo>
                    <a:pt x="884904" y="9297"/>
                  </a:lnTo>
                  <a:lnTo>
                    <a:pt x="926685" y="67795"/>
                  </a:lnTo>
                  <a:lnTo>
                    <a:pt x="923184" y="106405"/>
                  </a:lnTo>
                  <a:lnTo>
                    <a:pt x="883282" y="222102"/>
                  </a:lnTo>
                  <a:lnTo>
                    <a:pt x="2584856" y="222102"/>
                  </a:lnTo>
                  <a:lnTo>
                    <a:pt x="2633751" y="233487"/>
                  </a:lnTo>
                  <a:lnTo>
                    <a:pt x="2664080" y="258088"/>
                  </a:lnTo>
                  <a:lnTo>
                    <a:pt x="2664080" y="476727"/>
                  </a:lnTo>
                  <a:lnTo>
                    <a:pt x="2558647" y="928584"/>
                  </a:lnTo>
                  <a:close/>
                </a:path>
              </a:pathLst>
            </a:custGeom>
            <a:solidFill>
              <a:srgbClr val="F6A6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0" y="7360939"/>
            <a:ext cx="3937000" cy="2926080"/>
            <a:chOff x="0" y="7360939"/>
            <a:chExt cx="3937000" cy="2926080"/>
          </a:xfrm>
        </p:grpSpPr>
        <p:sp>
          <p:nvSpPr>
            <p:cNvPr id="12" name="object 12"/>
            <p:cNvSpPr/>
            <p:nvPr/>
          </p:nvSpPr>
          <p:spPr>
            <a:xfrm>
              <a:off x="0" y="7360939"/>
              <a:ext cx="3937000" cy="2926080"/>
            </a:xfrm>
            <a:custGeom>
              <a:avLst/>
              <a:gdLst/>
              <a:ahLst/>
              <a:cxnLst/>
              <a:rect l="l" t="t" r="r" b="b"/>
              <a:pathLst>
                <a:path w="3937000" h="2926079">
                  <a:moveTo>
                    <a:pt x="0" y="2926053"/>
                  </a:moveTo>
                  <a:lnTo>
                    <a:pt x="3851800" y="2926053"/>
                  </a:lnTo>
                  <a:lnTo>
                    <a:pt x="3857779" y="2904873"/>
                  </a:lnTo>
                  <a:lnTo>
                    <a:pt x="3869405" y="2860263"/>
                  </a:lnTo>
                  <a:lnTo>
                    <a:pt x="3880157" y="2815306"/>
                  </a:lnTo>
                  <a:lnTo>
                    <a:pt x="3890025" y="2770012"/>
                  </a:lnTo>
                  <a:lnTo>
                    <a:pt x="3898998" y="2724391"/>
                  </a:lnTo>
                  <a:lnTo>
                    <a:pt x="3907067" y="2678452"/>
                  </a:lnTo>
                  <a:lnTo>
                    <a:pt x="3914223" y="2632205"/>
                  </a:lnTo>
                  <a:lnTo>
                    <a:pt x="3920456" y="2585659"/>
                  </a:lnTo>
                  <a:lnTo>
                    <a:pt x="3925757" y="2538824"/>
                  </a:lnTo>
                  <a:lnTo>
                    <a:pt x="3930115" y="2491710"/>
                  </a:lnTo>
                  <a:lnTo>
                    <a:pt x="3933521" y="2444326"/>
                  </a:lnTo>
                  <a:lnTo>
                    <a:pt x="3935966" y="2396681"/>
                  </a:lnTo>
                  <a:lnTo>
                    <a:pt x="3936705" y="2372697"/>
                  </a:lnTo>
                  <a:lnTo>
                    <a:pt x="3936705" y="2228604"/>
                  </a:lnTo>
                  <a:lnTo>
                    <a:pt x="3933521" y="2156975"/>
                  </a:lnTo>
                  <a:lnTo>
                    <a:pt x="3930115" y="2109591"/>
                  </a:lnTo>
                  <a:lnTo>
                    <a:pt x="3925757" y="2062477"/>
                  </a:lnTo>
                  <a:lnTo>
                    <a:pt x="3920456" y="2015642"/>
                  </a:lnTo>
                  <a:lnTo>
                    <a:pt x="3914223" y="1969096"/>
                  </a:lnTo>
                  <a:lnTo>
                    <a:pt x="3907067" y="1922848"/>
                  </a:lnTo>
                  <a:lnTo>
                    <a:pt x="3898998" y="1876909"/>
                  </a:lnTo>
                  <a:lnTo>
                    <a:pt x="3890025" y="1831288"/>
                  </a:lnTo>
                  <a:lnTo>
                    <a:pt x="3880157" y="1785995"/>
                  </a:lnTo>
                  <a:lnTo>
                    <a:pt x="3869405" y="1741038"/>
                  </a:lnTo>
                  <a:lnTo>
                    <a:pt x="3857779" y="1696428"/>
                  </a:lnTo>
                  <a:lnTo>
                    <a:pt x="3845286" y="1652174"/>
                  </a:lnTo>
                  <a:lnTo>
                    <a:pt x="3831939" y="1608286"/>
                  </a:lnTo>
                  <a:lnTo>
                    <a:pt x="3817745" y="1564774"/>
                  </a:lnTo>
                  <a:lnTo>
                    <a:pt x="3802714" y="1521646"/>
                  </a:lnTo>
                  <a:lnTo>
                    <a:pt x="3786857" y="1478914"/>
                  </a:lnTo>
                  <a:lnTo>
                    <a:pt x="3770182" y="1436585"/>
                  </a:lnTo>
                  <a:lnTo>
                    <a:pt x="3752699" y="1394671"/>
                  </a:lnTo>
                  <a:lnTo>
                    <a:pt x="3734419" y="1353180"/>
                  </a:lnTo>
                  <a:lnTo>
                    <a:pt x="3715350" y="1312122"/>
                  </a:lnTo>
                  <a:lnTo>
                    <a:pt x="3695502" y="1271507"/>
                  </a:lnTo>
                  <a:lnTo>
                    <a:pt x="3674885" y="1231344"/>
                  </a:lnTo>
                  <a:lnTo>
                    <a:pt x="3653508" y="1191643"/>
                  </a:lnTo>
                  <a:lnTo>
                    <a:pt x="3631381" y="1152413"/>
                  </a:lnTo>
                  <a:lnTo>
                    <a:pt x="3608513" y="1113665"/>
                  </a:lnTo>
                  <a:lnTo>
                    <a:pt x="3584915" y="1075408"/>
                  </a:lnTo>
                  <a:lnTo>
                    <a:pt x="3560595" y="1037650"/>
                  </a:lnTo>
                  <a:lnTo>
                    <a:pt x="3535564" y="1000403"/>
                  </a:lnTo>
                  <a:lnTo>
                    <a:pt x="3509831" y="963675"/>
                  </a:lnTo>
                  <a:lnTo>
                    <a:pt x="3483405" y="927477"/>
                  </a:lnTo>
                  <a:lnTo>
                    <a:pt x="3456296" y="891817"/>
                  </a:lnTo>
                  <a:lnTo>
                    <a:pt x="3428515" y="856706"/>
                  </a:lnTo>
                  <a:lnTo>
                    <a:pt x="3400069" y="822152"/>
                  </a:lnTo>
                  <a:lnTo>
                    <a:pt x="3370970" y="788166"/>
                  </a:lnTo>
                  <a:lnTo>
                    <a:pt x="3341226" y="754758"/>
                  </a:lnTo>
                  <a:lnTo>
                    <a:pt x="3310847" y="721936"/>
                  </a:lnTo>
                  <a:lnTo>
                    <a:pt x="3279843" y="689710"/>
                  </a:lnTo>
                  <a:lnTo>
                    <a:pt x="3248223" y="658091"/>
                  </a:lnTo>
                  <a:lnTo>
                    <a:pt x="3215998" y="627087"/>
                  </a:lnTo>
                  <a:lnTo>
                    <a:pt x="3183176" y="596708"/>
                  </a:lnTo>
                  <a:lnTo>
                    <a:pt x="3149767" y="566964"/>
                  </a:lnTo>
                  <a:lnTo>
                    <a:pt x="3115781" y="537865"/>
                  </a:lnTo>
                  <a:lnTo>
                    <a:pt x="3081228" y="509419"/>
                  </a:lnTo>
                  <a:lnTo>
                    <a:pt x="3046117" y="481637"/>
                  </a:lnTo>
                  <a:lnTo>
                    <a:pt x="3010457" y="454529"/>
                  </a:lnTo>
                  <a:lnTo>
                    <a:pt x="2974258" y="428103"/>
                  </a:lnTo>
                  <a:lnTo>
                    <a:pt x="2937530" y="402370"/>
                  </a:lnTo>
                  <a:lnTo>
                    <a:pt x="2900283" y="377338"/>
                  </a:lnTo>
                  <a:lnTo>
                    <a:pt x="2862526" y="353019"/>
                  </a:lnTo>
                  <a:lnTo>
                    <a:pt x="2824268" y="329420"/>
                  </a:lnTo>
                  <a:lnTo>
                    <a:pt x="2785520" y="306553"/>
                  </a:lnTo>
                  <a:lnTo>
                    <a:pt x="2746291" y="284426"/>
                  </a:lnTo>
                  <a:lnTo>
                    <a:pt x="2706590" y="263049"/>
                  </a:lnTo>
                  <a:lnTo>
                    <a:pt x="2666427" y="242432"/>
                  </a:lnTo>
                  <a:lnTo>
                    <a:pt x="2625812" y="222584"/>
                  </a:lnTo>
                  <a:lnTo>
                    <a:pt x="2584754" y="203515"/>
                  </a:lnTo>
                  <a:lnTo>
                    <a:pt x="2543263" y="185234"/>
                  </a:lnTo>
                  <a:lnTo>
                    <a:pt x="2501348" y="167752"/>
                  </a:lnTo>
                  <a:lnTo>
                    <a:pt x="2459020" y="151077"/>
                  </a:lnTo>
                  <a:lnTo>
                    <a:pt x="2416287" y="135220"/>
                  </a:lnTo>
                  <a:lnTo>
                    <a:pt x="2373160" y="120189"/>
                  </a:lnTo>
                  <a:lnTo>
                    <a:pt x="2329647" y="105995"/>
                  </a:lnTo>
                  <a:lnTo>
                    <a:pt x="2285760" y="92647"/>
                  </a:lnTo>
                  <a:lnTo>
                    <a:pt x="2241506" y="80155"/>
                  </a:lnTo>
                  <a:lnTo>
                    <a:pt x="2196896" y="68528"/>
                  </a:lnTo>
                  <a:lnTo>
                    <a:pt x="2151939" y="57776"/>
                  </a:lnTo>
                  <a:lnTo>
                    <a:pt x="2106645" y="47909"/>
                  </a:lnTo>
                  <a:lnTo>
                    <a:pt x="2061024" y="38936"/>
                  </a:lnTo>
                  <a:lnTo>
                    <a:pt x="2015085" y="30867"/>
                  </a:lnTo>
                  <a:lnTo>
                    <a:pt x="1968838" y="23711"/>
                  </a:lnTo>
                  <a:lnTo>
                    <a:pt x="1922292" y="17477"/>
                  </a:lnTo>
                  <a:lnTo>
                    <a:pt x="1875457" y="12177"/>
                  </a:lnTo>
                  <a:lnTo>
                    <a:pt x="1828343" y="7819"/>
                  </a:lnTo>
                  <a:lnTo>
                    <a:pt x="1780959" y="4412"/>
                  </a:lnTo>
                  <a:lnTo>
                    <a:pt x="1733314" y="1967"/>
                  </a:lnTo>
                  <a:lnTo>
                    <a:pt x="1685419" y="493"/>
                  </a:lnTo>
                  <a:lnTo>
                    <a:pt x="1637283" y="0"/>
                  </a:lnTo>
                  <a:lnTo>
                    <a:pt x="1585866" y="562"/>
                  </a:lnTo>
                  <a:lnTo>
                    <a:pt x="1534725" y="2243"/>
                  </a:lnTo>
                  <a:lnTo>
                    <a:pt x="1483871" y="5031"/>
                  </a:lnTo>
                  <a:lnTo>
                    <a:pt x="1433317" y="8913"/>
                  </a:lnTo>
                  <a:lnTo>
                    <a:pt x="1383074" y="13878"/>
                  </a:lnTo>
                  <a:lnTo>
                    <a:pt x="1333153" y="19914"/>
                  </a:lnTo>
                  <a:lnTo>
                    <a:pt x="1283568" y="27010"/>
                  </a:lnTo>
                  <a:lnTo>
                    <a:pt x="1234328" y="35153"/>
                  </a:lnTo>
                  <a:lnTo>
                    <a:pt x="1185447" y="44333"/>
                  </a:lnTo>
                  <a:lnTo>
                    <a:pt x="1136935" y="54538"/>
                  </a:lnTo>
                  <a:lnTo>
                    <a:pt x="1088805" y="65755"/>
                  </a:lnTo>
                  <a:lnTo>
                    <a:pt x="1041068" y="77973"/>
                  </a:lnTo>
                  <a:lnTo>
                    <a:pt x="993736" y="91181"/>
                  </a:lnTo>
                  <a:lnTo>
                    <a:pt x="946820" y="105366"/>
                  </a:lnTo>
                  <a:lnTo>
                    <a:pt x="900332" y="120517"/>
                  </a:lnTo>
                  <a:lnTo>
                    <a:pt x="854285" y="136623"/>
                  </a:lnTo>
                  <a:lnTo>
                    <a:pt x="808689" y="153672"/>
                  </a:lnTo>
                  <a:lnTo>
                    <a:pt x="763557" y="171651"/>
                  </a:lnTo>
                  <a:lnTo>
                    <a:pt x="718900" y="190549"/>
                  </a:lnTo>
                  <a:lnTo>
                    <a:pt x="674730" y="210356"/>
                  </a:lnTo>
                  <a:lnTo>
                    <a:pt x="631058" y="231058"/>
                  </a:lnTo>
                  <a:lnTo>
                    <a:pt x="587896" y="252644"/>
                  </a:lnTo>
                  <a:lnTo>
                    <a:pt x="545257" y="275102"/>
                  </a:lnTo>
                  <a:lnTo>
                    <a:pt x="503151" y="298422"/>
                  </a:lnTo>
                  <a:lnTo>
                    <a:pt x="461591" y="322590"/>
                  </a:lnTo>
                  <a:lnTo>
                    <a:pt x="420587" y="347596"/>
                  </a:lnTo>
                  <a:lnTo>
                    <a:pt x="380153" y="373428"/>
                  </a:lnTo>
                  <a:lnTo>
                    <a:pt x="340299" y="400073"/>
                  </a:lnTo>
                  <a:lnTo>
                    <a:pt x="301038" y="427521"/>
                  </a:lnTo>
                  <a:lnTo>
                    <a:pt x="262380" y="455760"/>
                  </a:lnTo>
                  <a:lnTo>
                    <a:pt x="224338" y="484777"/>
                  </a:lnTo>
                  <a:lnTo>
                    <a:pt x="186924" y="514562"/>
                  </a:lnTo>
                  <a:lnTo>
                    <a:pt x="150148" y="545102"/>
                  </a:lnTo>
                  <a:lnTo>
                    <a:pt x="114024" y="576386"/>
                  </a:lnTo>
                  <a:lnTo>
                    <a:pt x="78562" y="608402"/>
                  </a:lnTo>
                  <a:lnTo>
                    <a:pt x="43774" y="641139"/>
                  </a:lnTo>
                  <a:lnTo>
                    <a:pt x="9672" y="674584"/>
                  </a:lnTo>
                  <a:lnTo>
                    <a:pt x="0" y="684471"/>
                  </a:lnTo>
                  <a:lnTo>
                    <a:pt x="0" y="2926053"/>
                  </a:lnTo>
                  <a:close/>
                </a:path>
              </a:pathLst>
            </a:custGeom>
            <a:solidFill>
              <a:srgbClr val="5460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8126365"/>
              <a:ext cx="2162810" cy="2160905"/>
            </a:xfrm>
            <a:custGeom>
              <a:avLst/>
              <a:gdLst/>
              <a:ahLst/>
              <a:cxnLst/>
              <a:rect l="l" t="t" r="r" b="b"/>
              <a:pathLst>
                <a:path w="2162810" h="2160904">
                  <a:moveTo>
                    <a:pt x="0" y="2160627"/>
                  </a:moveTo>
                  <a:lnTo>
                    <a:pt x="2162677" y="2160627"/>
                  </a:lnTo>
                  <a:lnTo>
                    <a:pt x="468100" y="0"/>
                  </a:lnTo>
                  <a:lnTo>
                    <a:pt x="0" y="219357"/>
                  </a:lnTo>
                  <a:lnTo>
                    <a:pt x="0" y="2160627"/>
                  </a:lnTo>
                  <a:close/>
                </a:path>
              </a:pathLst>
            </a:custGeom>
            <a:solidFill>
              <a:srgbClr val="3C3F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5210" y="9358226"/>
              <a:ext cx="2759075" cy="929005"/>
            </a:xfrm>
            <a:custGeom>
              <a:avLst/>
              <a:gdLst/>
              <a:ahLst/>
              <a:cxnLst/>
              <a:rect l="l" t="t" r="r" b="b"/>
              <a:pathLst>
                <a:path w="2759075" h="929004">
                  <a:moveTo>
                    <a:pt x="0" y="928767"/>
                  </a:moveTo>
                  <a:lnTo>
                    <a:pt x="2558633" y="928767"/>
                  </a:lnTo>
                  <a:lnTo>
                    <a:pt x="2758848" y="70693"/>
                  </a:lnTo>
                  <a:lnTo>
                    <a:pt x="2758816" y="44428"/>
                  </a:lnTo>
                  <a:lnTo>
                    <a:pt x="2747802" y="21818"/>
                  </a:lnTo>
                  <a:lnTo>
                    <a:pt x="2728280" y="5972"/>
                  </a:lnTo>
                  <a:lnTo>
                    <a:pt x="2702730" y="0"/>
                  </a:lnTo>
                  <a:lnTo>
                    <a:pt x="2240486" y="0"/>
                  </a:lnTo>
                  <a:lnTo>
                    <a:pt x="2195391" y="21906"/>
                  </a:lnTo>
                  <a:lnTo>
                    <a:pt x="2129890" y="186938"/>
                  </a:lnTo>
                  <a:lnTo>
                    <a:pt x="2121739" y="201454"/>
                  </a:lnTo>
                  <a:lnTo>
                    <a:pt x="2109916" y="212605"/>
                  </a:lnTo>
                  <a:lnTo>
                    <a:pt x="2095326" y="219759"/>
                  </a:lnTo>
                  <a:lnTo>
                    <a:pt x="2078874" y="222285"/>
                  </a:lnTo>
                  <a:lnTo>
                    <a:pt x="164853" y="222285"/>
                  </a:lnTo>
                  <a:lnTo>
                    <a:pt x="0" y="928767"/>
                  </a:lnTo>
                  <a:close/>
                </a:path>
              </a:pathLst>
            </a:custGeom>
            <a:solidFill>
              <a:srgbClr val="FDC8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8101" y="8126365"/>
              <a:ext cx="2293620" cy="2160905"/>
            </a:xfrm>
            <a:custGeom>
              <a:avLst/>
              <a:gdLst/>
              <a:ahLst/>
              <a:cxnLst/>
              <a:rect l="l" t="t" r="r" b="b"/>
              <a:pathLst>
                <a:path w="2293620" h="2160904">
                  <a:moveTo>
                    <a:pt x="2293180" y="0"/>
                  </a:moveTo>
                  <a:lnTo>
                    <a:pt x="0" y="0"/>
                  </a:lnTo>
                  <a:lnTo>
                    <a:pt x="0" y="2160627"/>
                  </a:lnTo>
                  <a:lnTo>
                    <a:pt x="2293180" y="2160627"/>
                  </a:lnTo>
                  <a:lnTo>
                    <a:pt x="22931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69225" y="8405497"/>
              <a:ext cx="666750" cy="728345"/>
            </a:xfrm>
            <a:custGeom>
              <a:avLst/>
              <a:gdLst/>
              <a:ahLst/>
              <a:cxnLst/>
              <a:rect l="l" t="t" r="r" b="b"/>
              <a:pathLst>
                <a:path w="666750" h="728345">
                  <a:moveTo>
                    <a:pt x="0" y="728074"/>
                  </a:moveTo>
                  <a:lnTo>
                    <a:pt x="666308" y="728074"/>
                  </a:lnTo>
                  <a:lnTo>
                    <a:pt x="666308" y="0"/>
                  </a:lnTo>
                  <a:lnTo>
                    <a:pt x="0" y="0"/>
                  </a:lnTo>
                  <a:lnTo>
                    <a:pt x="0" y="728074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4753" y="8405507"/>
              <a:ext cx="1840864" cy="1779270"/>
            </a:xfrm>
            <a:custGeom>
              <a:avLst/>
              <a:gdLst/>
              <a:ahLst/>
              <a:cxnLst/>
              <a:rect l="l" t="t" r="r" b="b"/>
              <a:pathLst>
                <a:path w="1840864" h="1779270">
                  <a:moveTo>
                    <a:pt x="995908" y="638797"/>
                  </a:moveTo>
                  <a:lnTo>
                    <a:pt x="0" y="638797"/>
                  </a:lnTo>
                  <a:lnTo>
                    <a:pt x="0" y="714400"/>
                  </a:lnTo>
                  <a:lnTo>
                    <a:pt x="995908" y="714400"/>
                  </a:lnTo>
                  <a:lnTo>
                    <a:pt x="995908" y="638797"/>
                  </a:lnTo>
                  <a:close/>
                </a:path>
                <a:path w="1840864" h="1779270">
                  <a:moveTo>
                    <a:pt x="995908" y="425805"/>
                  </a:moveTo>
                  <a:lnTo>
                    <a:pt x="0" y="425805"/>
                  </a:lnTo>
                  <a:lnTo>
                    <a:pt x="0" y="501408"/>
                  </a:lnTo>
                  <a:lnTo>
                    <a:pt x="995908" y="501408"/>
                  </a:lnTo>
                  <a:lnTo>
                    <a:pt x="995908" y="425805"/>
                  </a:lnTo>
                  <a:close/>
                </a:path>
                <a:path w="1840864" h="1779270">
                  <a:moveTo>
                    <a:pt x="995908" y="212991"/>
                  </a:moveTo>
                  <a:lnTo>
                    <a:pt x="0" y="212991"/>
                  </a:lnTo>
                  <a:lnTo>
                    <a:pt x="0" y="288607"/>
                  </a:lnTo>
                  <a:lnTo>
                    <a:pt x="995908" y="288607"/>
                  </a:lnTo>
                  <a:lnTo>
                    <a:pt x="995908" y="212991"/>
                  </a:lnTo>
                  <a:close/>
                </a:path>
                <a:path w="1840864" h="1779270">
                  <a:moveTo>
                    <a:pt x="995908" y="0"/>
                  </a:moveTo>
                  <a:lnTo>
                    <a:pt x="0" y="0"/>
                  </a:lnTo>
                  <a:lnTo>
                    <a:pt x="0" y="75615"/>
                  </a:lnTo>
                  <a:lnTo>
                    <a:pt x="995908" y="75615"/>
                  </a:lnTo>
                  <a:lnTo>
                    <a:pt x="995908" y="0"/>
                  </a:lnTo>
                  <a:close/>
                </a:path>
                <a:path w="1840864" h="1779270">
                  <a:moveTo>
                    <a:pt x="1840776" y="1703387"/>
                  </a:moveTo>
                  <a:lnTo>
                    <a:pt x="0" y="1703387"/>
                  </a:lnTo>
                  <a:lnTo>
                    <a:pt x="0" y="1779003"/>
                  </a:lnTo>
                  <a:lnTo>
                    <a:pt x="1840776" y="1779003"/>
                  </a:lnTo>
                  <a:lnTo>
                    <a:pt x="1840776" y="1703387"/>
                  </a:lnTo>
                  <a:close/>
                </a:path>
                <a:path w="1840864" h="1779270">
                  <a:moveTo>
                    <a:pt x="1840776" y="1490395"/>
                  </a:moveTo>
                  <a:lnTo>
                    <a:pt x="0" y="1490395"/>
                  </a:lnTo>
                  <a:lnTo>
                    <a:pt x="0" y="1566011"/>
                  </a:lnTo>
                  <a:lnTo>
                    <a:pt x="1840776" y="1566011"/>
                  </a:lnTo>
                  <a:lnTo>
                    <a:pt x="1840776" y="1490395"/>
                  </a:lnTo>
                  <a:close/>
                </a:path>
                <a:path w="1840864" h="1779270">
                  <a:moveTo>
                    <a:pt x="1840776" y="1277594"/>
                  </a:moveTo>
                  <a:lnTo>
                    <a:pt x="0" y="1277594"/>
                  </a:lnTo>
                  <a:lnTo>
                    <a:pt x="0" y="1353197"/>
                  </a:lnTo>
                  <a:lnTo>
                    <a:pt x="1840776" y="1353197"/>
                  </a:lnTo>
                  <a:lnTo>
                    <a:pt x="1840776" y="1277594"/>
                  </a:lnTo>
                  <a:close/>
                </a:path>
                <a:path w="1840864" h="1779270">
                  <a:moveTo>
                    <a:pt x="1840776" y="1064590"/>
                  </a:moveTo>
                  <a:lnTo>
                    <a:pt x="0" y="1064590"/>
                  </a:lnTo>
                  <a:lnTo>
                    <a:pt x="0" y="1140206"/>
                  </a:lnTo>
                  <a:lnTo>
                    <a:pt x="1840776" y="1140206"/>
                  </a:lnTo>
                  <a:lnTo>
                    <a:pt x="1840776" y="1064590"/>
                  </a:lnTo>
                  <a:close/>
                </a:path>
                <a:path w="1840864" h="1779270">
                  <a:moveTo>
                    <a:pt x="1840776" y="851598"/>
                  </a:moveTo>
                  <a:lnTo>
                    <a:pt x="0" y="851598"/>
                  </a:lnTo>
                  <a:lnTo>
                    <a:pt x="0" y="927214"/>
                  </a:lnTo>
                  <a:lnTo>
                    <a:pt x="1840776" y="927214"/>
                  </a:lnTo>
                  <a:lnTo>
                    <a:pt x="1840776" y="851598"/>
                  </a:lnTo>
                  <a:close/>
                </a:path>
              </a:pathLst>
            </a:custGeom>
            <a:solidFill>
              <a:srgbClr val="E2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9358408"/>
              <a:ext cx="2664460" cy="929005"/>
            </a:xfrm>
            <a:custGeom>
              <a:avLst/>
              <a:gdLst/>
              <a:ahLst/>
              <a:cxnLst/>
              <a:rect l="l" t="t" r="r" b="b"/>
              <a:pathLst>
                <a:path w="2664460" h="929004">
                  <a:moveTo>
                    <a:pt x="105310" y="928584"/>
                  </a:moveTo>
                  <a:lnTo>
                    <a:pt x="2663958" y="928584"/>
                  </a:lnTo>
                  <a:lnTo>
                    <a:pt x="2461742" y="61948"/>
                  </a:lnTo>
                  <a:lnTo>
                    <a:pt x="2451246" y="36972"/>
                  </a:lnTo>
                  <a:lnTo>
                    <a:pt x="2433524" y="17377"/>
                  </a:lnTo>
                  <a:lnTo>
                    <a:pt x="2410370" y="4580"/>
                  </a:lnTo>
                  <a:lnTo>
                    <a:pt x="2383578" y="0"/>
                  </a:lnTo>
                  <a:lnTo>
                    <a:pt x="1816751" y="0"/>
                  </a:lnTo>
                  <a:lnTo>
                    <a:pt x="1779053" y="9297"/>
                  </a:lnTo>
                  <a:lnTo>
                    <a:pt x="1737272" y="67795"/>
                  </a:lnTo>
                  <a:lnTo>
                    <a:pt x="1740773" y="106405"/>
                  </a:lnTo>
                  <a:lnTo>
                    <a:pt x="1780675" y="222102"/>
                  </a:lnTo>
                  <a:lnTo>
                    <a:pt x="79101" y="222102"/>
                  </a:lnTo>
                  <a:lnTo>
                    <a:pt x="30206" y="233487"/>
                  </a:lnTo>
                  <a:lnTo>
                    <a:pt x="0" y="257989"/>
                  </a:lnTo>
                  <a:lnTo>
                    <a:pt x="0" y="477252"/>
                  </a:lnTo>
                  <a:lnTo>
                    <a:pt x="105310" y="928584"/>
                  </a:lnTo>
                  <a:close/>
                </a:path>
              </a:pathLst>
            </a:custGeom>
            <a:solidFill>
              <a:srgbClr val="F6A6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3221735" y="2179319"/>
            <a:ext cx="11393424" cy="4690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11"/>
            <a:ext cx="2564765" cy="2329180"/>
          </a:xfrm>
          <a:custGeom>
            <a:avLst/>
            <a:gdLst/>
            <a:ahLst/>
            <a:cxnLst/>
            <a:rect l="l" t="t" r="r" b="b"/>
            <a:pathLst>
              <a:path w="2564765" h="2329180">
                <a:moveTo>
                  <a:pt x="630351" y="942975"/>
                </a:moveTo>
                <a:lnTo>
                  <a:pt x="628357" y="893699"/>
                </a:lnTo>
                <a:lnTo>
                  <a:pt x="622465" y="845477"/>
                </a:lnTo>
                <a:lnTo>
                  <a:pt x="612838" y="798499"/>
                </a:lnTo>
                <a:lnTo>
                  <a:pt x="599643" y="752906"/>
                </a:lnTo>
                <a:lnTo>
                  <a:pt x="583031" y="708875"/>
                </a:lnTo>
                <a:lnTo>
                  <a:pt x="563143" y="666572"/>
                </a:lnTo>
                <a:lnTo>
                  <a:pt x="540169" y="626148"/>
                </a:lnTo>
                <a:lnTo>
                  <a:pt x="514235" y="587768"/>
                </a:lnTo>
                <a:lnTo>
                  <a:pt x="485508" y="551599"/>
                </a:lnTo>
                <a:lnTo>
                  <a:pt x="454152" y="517804"/>
                </a:lnTo>
                <a:lnTo>
                  <a:pt x="423684" y="489572"/>
                </a:lnTo>
                <a:lnTo>
                  <a:pt x="384149" y="457771"/>
                </a:lnTo>
                <a:lnTo>
                  <a:pt x="345744" y="431863"/>
                </a:lnTo>
                <a:lnTo>
                  <a:pt x="305295" y="408889"/>
                </a:lnTo>
                <a:lnTo>
                  <a:pt x="262966" y="389026"/>
                </a:lnTo>
                <a:lnTo>
                  <a:pt x="218909" y="372427"/>
                </a:lnTo>
                <a:lnTo>
                  <a:pt x="173316" y="359232"/>
                </a:lnTo>
                <a:lnTo>
                  <a:pt x="126326" y="349618"/>
                </a:lnTo>
                <a:lnTo>
                  <a:pt x="78105" y="343738"/>
                </a:lnTo>
                <a:lnTo>
                  <a:pt x="28829" y="341744"/>
                </a:lnTo>
                <a:lnTo>
                  <a:pt x="0" y="342912"/>
                </a:lnTo>
                <a:lnTo>
                  <a:pt x="0" y="491223"/>
                </a:lnTo>
                <a:lnTo>
                  <a:pt x="28689" y="489572"/>
                </a:lnTo>
                <a:lnTo>
                  <a:pt x="81686" y="492607"/>
                </a:lnTo>
                <a:lnTo>
                  <a:pt x="132816" y="501510"/>
                </a:lnTo>
                <a:lnTo>
                  <a:pt x="181762" y="515937"/>
                </a:lnTo>
                <a:lnTo>
                  <a:pt x="228219" y="535571"/>
                </a:lnTo>
                <a:lnTo>
                  <a:pt x="271881" y="560057"/>
                </a:lnTo>
                <a:lnTo>
                  <a:pt x="312432" y="589089"/>
                </a:lnTo>
                <a:lnTo>
                  <a:pt x="349567" y="622325"/>
                </a:lnTo>
                <a:lnTo>
                  <a:pt x="382816" y="659422"/>
                </a:lnTo>
                <a:lnTo>
                  <a:pt x="411873" y="699947"/>
                </a:lnTo>
                <a:lnTo>
                  <a:pt x="436384" y="743572"/>
                </a:lnTo>
                <a:lnTo>
                  <a:pt x="456018" y="790003"/>
                </a:lnTo>
                <a:lnTo>
                  <a:pt x="470458" y="838923"/>
                </a:lnTo>
                <a:lnTo>
                  <a:pt x="479374" y="890016"/>
                </a:lnTo>
                <a:lnTo>
                  <a:pt x="482409" y="942975"/>
                </a:lnTo>
                <a:lnTo>
                  <a:pt x="479361" y="995934"/>
                </a:lnTo>
                <a:lnTo>
                  <a:pt x="470433" y="1047026"/>
                </a:lnTo>
                <a:lnTo>
                  <a:pt x="455980" y="1095946"/>
                </a:lnTo>
                <a:lnTo>
                  <a:pt x="436321" y="1142365"/>
                </a:lnTo>
                <a:lnTo>
                  <a:pt x="411810" y="1186002"/>
                </a:lnTo>
                <a:lnTo>
                  <a:pt x="382778" y="1226515"/>
                </a:lnTo>
                <a:lnTo>
                  <a:pt x="349567" y="1263624"/>
                </a:lnTo>
                <a:lnTo>
                  <a:pt x="312432" y="1296860"/>
                </a:lnTo>
                <a:lnTo>
                  <a:pt x="271881" y="1325880"/>
                </a:lnTo>
                <a:lnTo>
                  <a:pt x="228219" y="1350378"/>
                </a:lnTo>
                <a:lnTo>
                  <a:pt x="181762" y="1369999"/>
                </a:lnTo>
                <a:lnTo>
                  <a:pt x="132816" y="1384439"/>
                </a:lnTo>
                <a:lnTo>
                  <a:pt x="81686" y="1393329"/>
                </a:lnTo>
                <a:lnTo>
                  <a:pt x="28689" y="1396377"/>
                </a:lnTo>
                <a:lnTo>
                  <a:pt x="0" y="1394726"/>
                </a:lnTo>
                <a:lnTo>
                  <a:pt x="0" y="1543050"/>
                </a:lnTo>
                <a:lnTo>
                  <a:pt x="78003" y="1542211"/>
                </a:lnTo>
                <a:lnTo>
                  <a:pt x="126250" y="1536331"/>
                </a:lnTo>
                <a:lnTo>
                  <a:pt x="173266" y="1526717"/>
                </a:lnTo>
                <a:lnTo>
                  <a:pt x="218884" y="1513522"/>
                </a:lnTo>
                <a:lnTo>
                  <a:pt x="262940" y="1496923"/>
                </a:lnTo>
                <a:lnTo>
                  <a:pt x="305282" y="1477060"/>
                </a:lnTo>
                <a:lnTo>
                  <a:pt x="345744" y="1454086"/>
                </a:lnTo>
                <a:lnTo>
                  <a:pt x="384149" y="1428178"/>
                </a:lnTo>
                <a:lnTo>
                  <a:pt x="420331" y="1399476"/>
                </a:lnTo>
                <a:lnTo>
                  <a:pt x="454152" y="1368145"/>
                </a:lnTo>
                <a:lnTo>
                  <a:pt x="485521" y="1334338"/>
                </a:lnTo>
                <a:lnTo>
                  <a:pt x="514248" y="1298168"/>
                </a:lnTo>
                <a:lnTo>
                  <a:pt x="540194" y="1259776"/>
                </a:lnTo>
                <a:lnTo>
                  <a:pt x="563194" y="1219327"/>
                </a:lnTo>
                <a:lnTo>
                  <a:pt x="583082" y="1177010"/>
                </a:lnTo>
                <a:lnTo>
                  <a:pt x="599706" y="1132967"/>
                </a:lnTo>
                <a:lnTo>
                  <a:pt x="612902" y="1087386"/>
                </a:lnTo>
                <a:lnTo>
                  <a:pt x="622515" y="1040409"/>
                </a:lnTo>
                <a:lnTo>
                  <a:pt x="628383" y="992212"/>
                </a:lnTo>
                <a:lnTo>
                  <a:pt x="630351" y="942975"/>
                </a:lnTo>
                <a:close/>
              </a:path>
              <a:path w="2564765" h="2329180">
                <a:moveTo>
                  <a:pt x="1994344" y="173799"/>
                </a:moveTo>
                <a:lnTo>
                  <a:pt x="1991258" y="120624"/>
                </a:lnTo>
                <a:lnTo>
                  <a:pt x="1982241" y="69176"/>
                </a:lnTo>
                <a:lnTo>
                  <a:pt x="1967636" y="19837"/>
                </a:lnTo>
                <a:lnTo>
                  <a:pt x="1959241" y="0"/>
                </a:lnTo>
                <a:lnTo>
                  <a:pt x="1792046" y="0"/>
                </a:lnTo>
                <a:lnTo>
                  <a:pt x="1811870" y="31902"/>
                </a:lnTo>
                <a:lnTo>
                  <a:pt x="1830590" y="76161"/>
                </a:lnTo>
                <a:lnTo>
                  <a:pt x="1842312" y="123659"/>
                </a:lnTo>
                <a:lnTo>
                  <a:pt x="1846402" y="173799"/>
                </a:lnTo>
                <a:lnTo>
                  <a:pt x="1842363" y="223926"/>
                </a:lnTo>
                <a:lnTo>
                  <a:pt x="1830692" y="271399"/>
                </a:lnTo>
                <a:lnTo>
                  <a:pt x="1811985" y="315633"/>
                </a:lnTo>
                <a:lnTo>
                  <a:pt x="1786839" y="356069"/>
                </a:lnTo>
                <a:lnTo>
                  <a:pt x="1755863" y="392150"/>
                </a:lnTo>
                <a:lnTo>
                  <a:pt x="1719757" y="423075"/>
                </a:lnTo>
                <a:lnTo>
                  <a:pt x="1679295" y="448195"/>
                </a:lnTo>
                <a:lnTo>
                  <a:pt x="1635023" y="466915"/>
                </a:lnTo>
                <a:lnTo>
                  <a:pt x="1587525" y="478599"/>
                </a:lnTo>
                <a:lnTo>
                  <a:pt x="1537360" y="482625"/>
                </a:lnTo>
                <a:lnTo>
                  <a:pt x="1487182" y="478599"/>
                </a:lnTo>
                <a:lnTo>
                  <a:pt x="1439646" y="466915"/>
                </a:lnTo>
                <a:lnTo>
                  <a:pt x="1395361" y="448195"/>
                </a:lnTo>
                <a:lnTo>
                  <a:pt x="1354899" y="423075"/>
                </a:lnTo>
                <a:lnTo>
                  <a:pt x="1318856" y="392150"/>
                </a:lnTo>
                <a:lnTo>
                  <a:pt x="1287957" y="356133"/>
                </a:lnTo>
                <a:lnTo>
                  <a:pt x="1262799" y="315696"/>
                </a:lnTo>
                <a:lnTo>
                  <a:pt x="1244053" y="271437"/>
                </a:lnTo>
                <a:lnTo>
                  <a:pt x="1232357" y="223939"/>
                </a:lnTo>
                <a:lnTo>
                  <a:pt x="1228318" y="173799"/>
                </a:lnTo>
                <a:lnTo>
                  <a:pt x="1232344" y="123672"/>
                </a:lnTo>
                <a:lnTo>
                  <a:pt x="1244028" y="76212"/>
                </a:lnTo>
                <a:lnTo>
                  <a:pt x="1262735" y="31965"/>
                </a:lnTo>
                <a:lnTo>
                  <a:pt x="1282611" y="0"/>
                </a:lnTo>
                <a:lnTo>
                  <a:pt x="1115479" y="0"/>
                </a:lnTo>
                <a:lnTo>
                  <a:pt x="1107084" y="19837"/>
                </a:lnTo>
                <a:lnTo>
                  <a:pt x="1092479" y="69176"/>
                </a:lnTo>
                <a:lnTo>
                  <a:pt x="1083462" y="120624"/>
                </a:lnTo>
                <a:lnTo>
                  <a:pt x="1080376" y="173799"/>
                </a:lnTo>
                <a:lnTo>
                  <a:pt x="1083462" y="226974"/>
                </a:lnTo>
                <a:lnTo>
                  <a:pt x="1092479" y="278422"/>
                </a:lnTo>
                <a:lnTo>
                  <a:pt x="1107084" y="327761"/>
                </a:lnTo>
                <a:lnTo>
                  <a:pt x="1126909" y="374637"/>
                </a:lnTo>
                <a:lnTo>
                  <a:pt x="1151623" y="418655"/>
                </a:lnTo>
                <a:lnTo>
                  <a:pt x="1180858" y="459460"/>
                </a:lnTo>
                <a:lnTo>
                  <a:pt x="1214259" y="496671"/>
                </a:lnTo>
                <a:lnTo>
                  <a:pt x="1251483" y="530047"/>
                </a:lnTo>
                <a:lnTo>
                  <a:pt x="1292301" y="559269"/>
                </a:lnTo>
                <a:lnTo>
                  <a:pt x="1336319" y="583958"/>
                </a:lnTo>
                <a:lnTo>
                  <a:pt x="1383195" y="603770"/>
                </a:lnTo>
                <a:lnTo>
                  <a:pt x="1432547" y="618363"/>
                </a:lnTo>
                <a:lnTo>
                  <a:pt x="1484007" y="627380"/>
                </a:lnTo>
                <a:lnTo>
                  <a:pt x="1537208" y="630453"/>
                </a:lnTo>
                <a:lnTo>
                  <a:pt x="1590573" y="627380"/>
                </a:lnTo>
                <a:lnTo>
                  <a:pt x="1642059" y="618363"/>
                </a:lnTo>
                <a:lnTo>
                  <a:pt x="1691436" y="603770"/>
                </a:lnTo>
                <a:lnTo>
                  <a:pt x="1738337" y="583958"/>
                </a:lnTo>
                <a:lnTo>
                  <a:pt x="1782381" y="559269"/>
                </a:lnTo>
                <a:lnTo>
                  <a:pt x="1823212" y="530047"/>
                </a:lnTo>
                <a:lnTo>
                  <a:pt x="1860448" y="496671"/>
                </a:lnTo>
                <a:lnTo>
                  <a:pt x="1873059" y="482625"/>
                </a:lnTo>
                <a:lnTo>
                  <a:pt x="1893862" y="459460"/>
                </a:lnTo>
                <a:lnTo>
                  <a:pt x="1923097" y="418655"/>
                </a:lnTo>
                <a:lnTo>
                  <a:pt x="1947811" y="374637"/>
                </a:lnTo>
                <a:lnTo>
                  <a:pt x="1967636" y="327761"/>
                </a:lnTo>
                <a:lnTo>
                  <a:pt x="1982241" y="278422"/>
                </a:lnTo>
                <a:lnTo>
                  <a:pt x="1991258" y="226974"/>
                </a:lnTo>
                <a:lnTo>
                  <a:pt x="1994344" y="173799"/>
                </a:lnTo>
                <a:close/>
              </a:path>
              <a:path w="2564765" h="2329180">
                <a:moveTo>
                  <a:pt x="2564346" y="76200"/>
                </a:moveTo>
                <a:lnTo>
                  <a:pt x="2560967" y="43180"/>
                </a:lnTo>
                <a:lnTo>
                  <a:pt x="2551290" y="11430"/>
                </a:lnTo>
                <a:lnTo>
                  <a:pt x="2544432" y="0"/>
                </a:lnTo>
                <a:lnTo>
                  <a:pt x="2229612" y="0"/>
                </a:lnTo>
                <a:lnTo>
                  <a:pt x="2230450" y="2540"/>
                </a:lnTo>
                <a:lnTo>
                  <a:pt x="2244204" y="58420"/>
                </a:lnTo>
                <a:lnTo>
                  <a:pt x="2403233" y="58420"/>
                </a:lnTo>
                <a:lnTo>
                  <a:pt x="2407234" y="60960"/>
                </a:lnTo>
                <a:lnTo>
                  <a:pt x="2410637" y="63500"/>
                </a:lnTo>
                <a:lnTo>
                  <a:pt x="2413889" y="67310"/>
                </a:lnTo>
                <a:lnTo>
                  <a:pt x="2415819" y="71120"/>
                </a:lnTo>
                <a:lnTo>
                  <a:pt x="2415819" y="274320"/>
                </a:lnTo>
                <a:lnTo>
                  <a:pt x="2413889" y="278130"/>
                </a:lnTo>
                <a:lnTo>
                  <a:pt x="2410637" y="281940"/>
                </a:lnTo>
                <a:lnTo>
                  <a:pt x="2407234" y="285750"/>
                </a:lnTo>
                <a:lnTo>
                  <a:pt x="2403233" y="287020"/>
                </a:lnTo>
                <a:lnTo>
                  <a:pt x="2244204" y="287020"/>
                </a:lnTo>
                <a:lnTo>
                  <a:pt x="2230450" y="342900"/>
                </a:lnTo>
                <a:lnTo>
                  <a:pt x="2215413" y="396240"/>
                </a:lnTo>
                <a:lnTo>
                  <a:pt x="2196592" y="447040"/>
                </a:lnTo>
                <a:lnTo>
                  <a:pt x="2174125" y="495300"/>
                </a:lnTo>
                <a:lnTo>
                  <a:pt x="2148192" y="542290"/>
                </a:lnTo>
                <a:lnTo>
                  <a:pt x="2118156" y="591820"/>
                </a:lnTo>
                <a:lnTo>
                  <a:pt x="2227046" y="701040"/>
                </a:lnTo>
                <a:lnTo>
                  <a:pt x="2228824" y="702310"/>
                </a:lnTo>
                <a:lnTo>
                  <a:pt x="2230005" y="703580"/>
                </a:lnTo>
                <a:lnTo>
                  <a:pt x="2232228" y="709930"/>
                </a:lnTo>
                <a:lnTo>
                  <a:pt x="2232228" y="715010"/>
                </a:lnTo>
                <a:lnTo>
                  <a:pt x="2231783" y="717550"/>
                </a:lnTo>
                <a:lnTo>
                  <a:pt x="2228824" y="723900"/>
                </a:lnTo>
                <a:lnTo>
                  <a:pt x="2227046" y="725170"/>
                </a:lnTo>
                <a:lnTo>
                  <a:pt x="2088273" y="863600"/>
                </a:lnTo>
                <a:lnTo>
                  <a:pt x="2086508" y="864870"/>
                </a:lnTo>
                <a:lnTo>
                  <a:pt x="2082355" y="867410"/>
                </a:lnTo>
                <a:lnTo>
                  <a:pt x="2073186" y="867410"/>
                </a:lnTo>
                <a:lnTo>
                  <a:pt x="2069045" y="864870"/>
                </a:lnTo>
                <a:lnTo>
                  <a:pt x="2067267" y="863600"/>
                </a:lnTo>
                <a:lnTo>
                  <a:pt x="2065350" y="862330"/>
                </a:lnTo>
                <a:lnTo>
                  <a:pt x="1956460" y="753110"/>
                </a:lnTo>
                <a:lnTo>
                  <a:pt x="1906905" y="783590"/>
                </a:lnTo>
                <a:lnTo>
                  <a:pt x="1860194" y="808990"/>
                </a:lnTo>
                <a:lnTo>
                  <a:pt x="1811375" y="831850"/>
                </a:lnTo>
                <a:lnTo>
                  <a:pt x="1760613" y="850900"/>
                </a:lnTo>
                <a:lnTo>
                  <a:pt x="1708073" y="864870"/>
                </a:lnTo>
                <a:lnTo>
                  <a:pt x="1651711" y="878840"/>
                </a:lnTo>
                <a:lnTo>
                  <a:pt x="1651711" y="1038860"/>
                </a:lnTo>
                <a:lnTo>
                  <a:pt x="1649793" y="1042670"/>
                </a:lnTo>
                <a:lnTo>
                  <a:pt x="1646542" y="1045210"/>
                </a:lnTo>
                <a:lnTo>
                  <a:pt x="1643138" y="1049020"/>
                </a:lnTo>
                <a:lnTo>
                  <a:pt x="1639138" y="1050290"/>
                </a:lnTo>
                <a:lnTo>
                  <a:pt x="1435582" y="1050290"/>
                </a:lnTo>
                <a:lnTo>
                  <a:pt x="1431582" y="1049020"/>
                </a:lnTo>
                <a:lnTo>
                  <a:pt x="1428178" y="1045210"/>
                </a:lnTo>
                <a:lnTo>
                  <a:pt x="1424927" y="1042670"/>
                </a:lnTo>
                <a:lnTo>
                  <a:pt x="1422996" y="1038860"/>
                </a:lnTo>
                <a:lnTo>
                  <a:pt x="1422996" y="1000760"/>
                </a:lnTo>
                <a:lnTo>
                  <a:pt x="1422996" y="938530"/>
                </a:lnTo>
                <a:lnTo>
                  <a:pt x="1422996" y="878840"/>
                </a:lnTo>
                <a:lnTo>
                  <a:pt x="1415897" y="877087"/>
                </a:lnTo>
                <a:lnTo>
                  <a:pt x="1415897" y="1075690"/>
                </a:lnTo>
                <a:lnTo>
                  <a:pt x="1413573" y="1106170"/>
                </a:lnTo>
                <a:lnTo>
                  <a:pt x="1411935" y="1113231"/>
                </a:lnTo>
                <a:lnTo>
                  <a:pt x="1412214" y="1110373"/>
                </a:lnTo>
                <a:lnTo>
                  <a:pt x="1413040" y="1106830"/>
                </a:lnTo>
                <a:lnTo>
                  <a:pt x="1414399" y="1088453"/>
                </a:lnTo>
                <a:lnTo>
                  <a:pt x="1415605" y="1076464"/>
                </a:lnTo>
                <a:lnTo>
                  <a:pt x="1409788" y="1047699"/>
                </a:lnTo>
                <a:lnTo>
                  <a:pt x="1409788" y="1122540"/>
                </a:lnTo>
                <a:lnTo>
                  <a:pt x="1406817" y="1135380"/>
                </a:lnTo>
                <a:lnTo>
                  <a:pt x="1402473" y="1146073"/>
                </a:lnTo>
                <a:lnTo>
                  <a:pt x="1403134" y="1143927"/>
                </a:lnTo>
                <a:lnTo>
                  <a:pt x="1406283" y="1135989"/>
                </a:lnTo>
                <a:lnTo>
                  <a:pt x="1408252" y="1127455"/>
                </a:lnTo>
                <a:lnTo>
                  <a:pt x="1409788" y="1122540"/>
                </a:lnTo>
                <a:lnTo>
                  <a:pt x="1409788" y="1047699"/>
                </a:lnTo>
                <a:lnTo>
                  <a:pt x="1396771" y="1028420"/>
                </a:lnTo>
                <a:lnTo>
                  <a:pt x="1396771" y="1160132"/>
                </a:lnTo>
                <a:lnTo>
                  <a:pt x="1395996" y="1162050"/>
                </a:lnTo>
                <a:lnTo>
                  <a:pt x="1395882" y="1162240"/>
                </a:lnTo>
                <a:lnTo>
                  <a:pt x="1396580" y="1160462"/>
                </a:lnTo>
                <a:lnTo>
                  <a:pt x="1396771" y="1160132"/>
                </a:lnTo>
                <a:lnTo>
                  <a:pt x="1396771" y="1028420"/>
                </a:lnTo>
                <a:lnTo>
                  <a:pt x="1393926" y="1024204"/>
                </a:lnTo>
                <a:lnTo>
                  <a:pt x="1393786" y="1024128"/>
                </a:lnTo>
                <a:lnTo>
                  <a:pt x="1370266" y="1008214"/>
                </a:lnTo>
                <a:lnTo>
                  <a:pt x="1341488" y="1002398"/>
                </a:lnTo>
                <a:lnTo>
                  <a:pt x="1320609" y="1005395"/>
                </a:lnTo>
                <a:lnTo>
                  <a:pt x="1314983" y="1007935"/>
                </a:lnTo>
                <a:lnTo>
                  <a:pt x="1312849" y="1008367"/>
                </a:lnTo>
                <a:lnTo>
                  <a:pt x="1310436" y="1009992"/>
                </a:lnTo>
                <a:lnTo>
                  <a:pt x="1302029" y="1013790"/>
                </a:lnTo>
                <a:lnTo>
                  <a:pt x="1290751" y="1023251"/>
                </a:lnTo>
                <a:lnTo>
                  <a:pt x="1289342" y="1024204"/>
                </a:lnTo>
                <a:lnTo>
                  <a:pt x="1288973" y="1024750"/>
                </a:lnTo>
                <a:lnTo>
                  <a:pt x="1286725" y="1026642"/>
                </a:lnTo>
                <a:lnTo>
                  <a:pt x="1287056" y="1026160"/>
                </a:lnTo>
                <a:lnTo>
                  <a:pt x="1302473" y="1012190"/>
                </a:lnTo>
                <a:lnTo>
                  <a:pt x="1321054" y="1004570"/>
                </a:lnTo>
                <a:lnTo>
                  <a:pt x="1341932" y="1000760"/>
                </a:lnTo>
                <a:lnTo>
                  <a:pt x="1370711" y="1007110"/>
                </a:lnTo>
                <a:lnTo>
                  <a:pt x="1394231" y="1022350"/>
                </a:lnTo>
                <a:lnTo>
                  <a:pt x="1410081" y="1046480"/>
                </a:lnTo>
                <a:lnTo>
                  <a:pt x="1415897" y="1075690"/>
                </a:lnTo>
                <a:lnTo>
                  <a:pt x="1415897" y="877087"/>
                </a:lnTo>
                <a:lnTo>
                  <a:pt x="1376883" y="867410"/>
                </a:lnTo>
                <a:lnTo>
                  <a:pt x="1366634" y="864870"/>
                </a:lnTo>
                <a:lnTo>
                  <a:pt x="1314107" y="850900"/>
                </a:lnTo>
                <a:lnTo>
                  <a:pt x="1263345" y="831850"/>
                </a:lnTo>
                <a:lnTo>
                  <a:pt x="1214513" y="808990"/>
                </a:lnTo>
                <a:lnTo>
                  <a:pt x="1167803" y="783590"/>
                </a:lnTo>
                <a:lnTo>
                  <a:pt x="1118247" y="753110"/>
                </a:lnTo>
                <a:lnTo>
                  <a:pt x="1007440" y="863600"/>
                </a:lnTo>
                <a:lnTo>
                  <a:pt x="1005662" y="864870"/>
                </a:lnTo>
                <a:lnTo>
                  <a:pt x="1001522" y="867410"/>
                </a:lnTo>
                <a:lnTo>
                  <a:pt x="992352" y="867410"/>
                </a:lnTo>
                <a:lnTo>
                  <a:pt x="988212" y="864870"/>
                </a:lnTo>
                <a:lnTo>
                  <a:pt x="986434" y="863600"/>
                </a:lnTo>
                <a:lnTo>
                  <a:pt x="984516" y="862330"/>
                </a:lnTo>
                <a:lnTo>
                  <a:pt x="845743" y="723900"/>
                </a:lnTo>
                <a:lnTo>
                  <a:pt x="844562" y="721360"/>
                </a:lnTo>
                <a:lnTo>
                  <a:pt x="843826" y="720090"/>
                </a:lnTo>
                <a:lnTo>
                  <a:pt x="842937" y="717550"/>
                </a:lnTo>
                <a:lnTo>
                  <a:pt x="842492" y="715010"/>
                </a:lnTo>
                <a:lnTo>
                  <a:pt x="842492" y="709930"/>
                </a:lnTo>
                <a:lnTo>
                  <a:pt x="844715" y="703580"/>
                </a:lnTo>
                <a:lnTo>
                  <a:pt x="845896" y="702310"/>
                </a:lnTo>
                <a:lnTo>
                  <a:pt x="847674" y="701040"/>
                </a:lnTo>
                <a:lnTo>
                  <a:pt x="956551" y="591820"/>
                </a:lnTo>
                <a:lnTo>
                  <a:pt x="926515" y="542290"/>
                </a:lnTo>
                <a:lnTo>
                  <a:pt x="900582" y="495300"/>
                </a:lnTo>
                <a:lnTo>
                  <a:pt x="878128" y="447040"/>
                </a:lnTo>
                <a:lnTo>
                  <a:pt x="859307" y="396240"/>
                </a:lnTo>
                <a:lnTo>
                  <a:pt x="844270" y="342900"/>
                </a:lnTo>
                <a:lnTo>
                  <a:pt x="830364" y="287020"/>
                </a:lnTo>
                <a:lnTo>
                  <a:pt x="671334" y="287020"/>
                </a:lnTo>
                <a:lnTo>
                  <a:pt x="667334" y="285750"/>
                </a:lnTo>
                <a:lnTo>
                  <a:pt x="663930" y="281940"/>
                </a:lnTo>
                <a:lnTo>
                  <a:pt x="660679" y="278130"/>
                </a:lnTo>
                <a:lnTo>
                  <a:pt x="658749" y="274320"/>
                </a:lnTo>
                <a:lnTo>
                  <a:pt x="658749" y="87630"/>
                </a:lnTo>
                <a:lnTo>
                  <a:pt x="658749" y="71120"/>
                </a:lnTo>
                <a:lnTo>
                  <a:pt x="660527" y="67310"/>
                </a:lnTo>
                <a:lnTo>
                  <a:pt x="663930" y="63500"/>
                </a:lnTo>
                <a:lnTo>
                  <a:pt x="667334" y="60960"/>
                </a:lnTo>
                <a:lnTo>
                  <a:pt x="671334" y="58420"/>
                </a:lnTo>
                <a:lnTo>
                  <a:pt x="830364" y="58420"/>
                </a:lnTo>
                <a:lnTo>
                  <a:pt x="844270" y="2540"/>
                </a:lnTo>
                <a:lnTo>
                  <a:pt x="845096" y="0"/>
                </a:lnTo>
                <a:lnTo>
                  <a:pt x="663270" y="0"/>
                </a:lnTo>
                <a:lnTo>
                  <a:pt x="664476" y="24130"/>
                </a:lnTo>
                <a:lnTo>
                  <a:pt x="664108" y="25120"/>
                </a:lnTo>
                <a:lnTo>
                  <a:pt x="662914" y="0"/>
                </a:lnTo>
                <a:lnTo>
                  <a:pt x="662787" y="0"/>
                </a:lnTo>
                <a:lnTo>
                  <a:pt x="530059" y="0"/>
                </a:lnTo>
                <a:lnTo>
                  <a:pt x="392506" y="0"/>
                </a:lnTo>
                <a:lnTo>
                  <a:pt x="417055" y="9448"/>
                </a:lnTo>
                <a:lnTo>
                  <a:pt x="463524" y="30099"/>
                </a:lnTo>
                <a:lnTo>
                  <a:pt x="508711" y="52971"/>
                </a:lnTo>
                <a:lnTo>
                  <a:pt x="512343" y="55054"/>
                </a:lnTo>
                <a:lnTo>
                  <a:pt x="511556" y="60960"/>
                </a:lnTo>
                <a:lnTo>
                  <a:pt x="511187" y="67310"/>
                </a:lnTo>
                <a:lnTo>
                  <a:pt x="511111" y="269240"/>
                </a:lnTo>
                <a:lnTo>
                  <a:pt x="524167" y="334010"/>
                </a:lnTo>
                <a:lnTo>
                  <a:pt x="559638" y="386080"/>
                </a:lnTo>
                <a:lnTo>
                  <a:pt x="612203" y="421640"/>
                </a:lnTo>
                <a:lnTo>
                  <a:pt x="676656" y="435610"/>
                </a:lnTo>
                <a:lnTo>
                  <a:pt x="716749" y="435610"/>
                </a:lnTo>
                <a:lnTo>
                  <a:pt x="728446" y="469900"/>
                </a:lnTo>
                <a:lnTo>
                  <a:pt x="741527" y="502920"/>
                </a:lnTo>
                <a:lnTo>
                  <a:pt x="755942" y="535940"/>
                </a:lnTo>
                <a:lnTo>
                  <a:pt x="771626" y="567690"/>
                </a:lnTo>
                <a:lnTo>
                  <a:pt x="743369" y="595630"/>
                </a:lnTo>
                <a:lnTo>
                  <a:pt x="713854" y="636270"/>
                </a:lnTo>
                <a:lnTo>
                  <a:pt x="697865" y="681990"/>
                </a:lnTo>
                <a:lnTo>
                  <a:pt x="694982" y="709930"/>
                </a:lnTo>
                <a:lnTo>
                  <a:pt x="695083" y="717550"/>
                </a:lnTo>
                <a:lnTo>
                  <a:pt x="701649" y="760730"/>
                </a:lnTo>
                <a:lnTo>
                  <a:pt x="722236" y="803910"/>
                </a:lnTo>
                <a:lnTo>
                  <a:pt x="880211" y="966470"/>
                </a:lnTo>
                <a:lnTo>
                  <a:pt x="920216" y="995680"/>
                </a:lnTo>
                <a:lnTo>
                  <a:pt x="965657" y="1012190"/>
                </a:lnTo>
                <a:lnTo>
                  <a:pt x="981392" y="1014730"/>
                </a:lnTo>
                <a:lnTo>
                  <a:pt x="1013079" y="1014730"/>
                </a:lnTo>
                <a:lnTo>
                  <a:pt x="1059522" y="1003300"/>
                </a:lnTo>
                <a:lnTo>
                  <a:pt x="1101775" y="977900"/>
                </a:lnTo>
                <a:lnTo>
                  <a:pt x="1142517" y="938530"/>
                </a:lnTo>
                <a:lnTo>
                  <a:pt x="1174623" y="953770"/>
                </a:lnTo>
                <a:lnTo>
                  <a:pt x="1207490" y="969010"/>
                </a:lnTo>
                <a:lnTo>
                  <a:pt x="1241082" y="981710"/>
                </a:lnTo>
                <a:lnTo>
                  <a:pt x="1275359" y="993140"/>
                </a:lnTo>
                <a:lnTo>
                  <a:pt x="1275473" y="1038860"/>
                </a:lnTo>
                <a:lnTo>
                  <a:pt x="1275651" y="1042670"/>
                </a:lnTo>
                <a:lnTo>
                  <a:pt x="1279423" y="1037209"/>
                </a:lnTo>
                <a:lnTo>
                  <a:pt x="1275207" y="1043355"/>
                </a:lnTo>
                <a:lnTo>
                  <a:pt x="1275422" y="1044829"/>
                </a:lnTo>
                <a:lnTo>
                  <a:pt x="1273479" y="1047699"/>
                </a:lnTo>
                <a:lnTo>
                  <a:pt x="1267663" y="1076464"/>
                </a:lnTo>
                <a:lnTo>
                  <a:pt x="1252423" y="1113421"/>
                </a:lnTo>
                <a:lnTo>
                  <a:pt x="1215440" y="1128801"/>
                </a:lnTo>
                <a:lnTo>
                  <a:pt x="1025194" y="1128801"/>
                </a:lnTo>
                <a:lnTo>
                  <a:pt x="1011440" y="1185125"/>
                </a:lnTo>
                <a:lnTo>
                  <a:pt x="997851" y="1234960"/>
                </a:lnTo>
                <a:lnTo>
                  <a:pt x="981837" y="1283728"/>
                </a:lnTo>
                <a:lnTo>
                  <a:pt x="963472" y="1331366"/>
                </a:lnTo>
                <a:lnTo>
                  <a:pt x="942809" y="1377797"/>
                </a:lnTo>
                <a:lnTo>
                  <a:pt x="919911" y="1422946"/>
                </a:lnTo>
                <a:lnTo>
                  <a:pt x="894867" y="1466748"/>
                </a:lnTo>
                <a:lnTo>
                  <a:pt x="864831" y="1516265"/>
                </a:lnTo>
                <a:lnTo>
                  <a:pt x="999312" y="1650644"/>
                </a:lnTo>
                <a:lnTo>
                  <a:pt x="1014691" y="1680806"/>
                </a:lnTo>
                <a:lnTo>
                  <a:pt x="1014691" y="1694103"/>
                </a:lnTo>
                <a:lnTo>
                  <a:pt x="1013358" y="1700911"/>
                </a:lnTo>
                <a:lnTo>
                  <a:pt x="1008329" y="1713331"/>
                </a:lnTo>
                <a:lnTo>
                  <a:pt x="1004633" y="1719097"/>
                </a:lnTo>
                <a:lnTo>
                  <a:pt x="999312" y="1724266"/>
                </a:lnTo>
                <a:lnTo>
                  <a:pt x="810691" y="1912759"/>
                </a:lnTo>
                <a:lnTo>
                  <a:pt x="780503" y="1928126"/>
                </a:lnTo>
                <a:lnTo>
                  <a:pt x="767041" y="1928126"/>
                </a:lnTo>
                <a:lnTo>
                  <a:pt x="760387" y="1926793"/>
                </a:lnTo>
                <a:lnTo>
                  <a:pt x="747966" y="1921776"/>
                </a:lnTo>
                <a:lnTo>
                  <a:pt x="742188" y="1918081"/>
                </a:lnTo>
                <a:lnTo>
                  <a:pt x="695883" y="1871802"/>
                </a:lnTo>
                <a:lnTo>
                  <a:pt x="602386" y="1778368"/>
                </a:lnTo>
                <a:lnTo>
                  <a:pt x="552831" y="1808378"/>
                </a:lnTo>
                <a:lnTo>
                  <a:pt x="509003" y="1833473"/>
                </a:lnTo>
                <a:lnTo>
                  <a:pt x="463816" y="1856359"/>
                </a:lnTo>
                <a:lnTo>
                  <a:pt x="417360" y="1876996"/>
                </a:lnTo>
                <a:lnTo>
                  <a:pt x="369684" y="1895335"/>
                </a:lnTo>
                <a:lnTo>
                  <a:pt x="320878" y="1911311"/>
                </a:lnTo>
                <a:lnTo>
                  <a:pt x="271005" y="1924875"/>
                </a:lnTo>
                <a:lnTo>
                  <a:pt x="214642" y="1938629"/>
                </a:lnTo>
                <a:lnTo>
                  <a:pt x="214630" y="2128888"/>
                </a:lnTo>
                <a:lnTo>
                  <a:pt x="199402" y="2165693"/>
                </a:lnTo>
                <a:lnTo>
                  <a:pt x="162420" y="2181072"/>
                </a:lnTo>
                <a:lnTo>
                  <a:pt x="0" y="2181072"/>
                </a:lnTo>
                <a:lnTo>
                  <a:pt x="0" y="2328900"/>
                </a:lnTo>
                <a:lnTo>
                  <a:pt x="162128" y="2328900"/>
                </a:lnTo>
                <a:lnTo>
                  <a:pt x="202387" y="2324824"/>
                </a:lnTo>
                <a:lnTo>
                  <a:pt x="240017" y="2313152"/>
                </a:lnTo>
                <a:lnTo>
                  <a:pt x="274091" y="2294725"/>
                </a:lnTo>
                <a:lnTo>
                  <a:pt x="303707" y="2270353"/>
                </a:lnTo>
                <a:lnTo>
                  <a:pt x="328104" y="2240826"/>
                </a:lnTo>
                <a:lnTo>
                  <a:pt x="346583" y="2206777"/>
                </a:lnTo>
                <a:lnTo>
                  <a:pt x="358267" y="2169134"/>
                </a:lnTo>
                <a:lnTo>
                  <a:pt x="362280" y="2128888"/>
                </a:lnTo>
                <a:lnTo>
                  <a:pt x="362280" y="2068563"/>
                </a:lnTo>
                <a:lnTo>
                  <a:pt x="362280" y="2053107"/>
                </a:lnTo>
                <a:lnTo>
                  <a:pt x="403123" y="2040229"/>
                </a:lnTo>
                <a:lnTo>
                  <a:pt x="450380" y="2023008"/>
                </a:lnTo>
                <a:lnTo>
                  <a:pt x="496658" y="2003831"/>
                </a:lnTo>
                <a:lnTo>
                  <a:pt x="511911" y="1996719"/>
                </a:lnTo>
                <a:lnTo>
                  <a:pt x="541921" y="1982736"/>
                </a:lnTo>
                <a:lnTo>
                  <a:pt x="578370" y="1963775"/>
                </a:lnTo>
                <a:lnTo>
                  <a:pt x="631977" y="2017420"/>
                </a:lnTo>
                <a:lnTo>
                  <a:pt x="647115" y="2031072"/>
                </a:lnTo>
                <a:lnTo>
                  <a:pt x="680453" y="2053069"/>
                </a:lnTo>
                <a:lnTo>
                  <a:pt x="716597" y="2067725"/>
                </a:lnTo>
                <a:lnTo>
                  <a:pt x="754380" y="2075040"/>
                </a:lnTo>
                <a:lnTo>
                  <a:pt x="773557" y="2075954"/>
                </a:lnTo>
                <a:lnTo>
                  <a:pt x="792721" y="2075040"/>
                </a:lnTo>
                <a:lnTo>
                  <a:pt x="830516" y="2067725"/>
                </a:lnTo>
                <a:lnTo>
                  <a:pt x="866571" y="2053107"/>
                </a:lnTo>
                <a:lnTo>
                  <a:pt x="899985" y="2031072"/>
                </a:lnTo>
                <a:lnTo>
                  <a:pt x="1004481" y="1928126"/>
                </a:lnTo>
                <a:lnTo>
                  <a:pt x="1103757" y="1828927"/>
                </a:lnTo>
                <a:lnTo>
                  <a:pt x="1129322" y="1797596"/>
                </a:lnTo>
                <a:lnTo>
                  <a:pt x="1147686" y="1762709"/>
                </a:lnTo>
                <a:lnTo>
                  <a:pt x="1158671" y="1725637"/>
                </a:lnTo>
                <a:lnTo>
                  <a:pt x="1162329" y="1687461"/>
                </a:lnTo>
                <a:lnTo>
                  <a:pt x="1161415" y="1668297"/>
                </a:lnTo>
                <a:lnTo>
                  <a:pt x="1154099" y="1630540"/>
                </a:lnTo>
                <a:lnTo>
                  <a:pt x="1139431" y="1594421"/>
                </a:lnTo>
                <a:lnTo>
                  <a:pt x="1117422" y="1561109"/>
                </a:lnTo>
                <a:lnTo>
                  <a:pt x="1100937" y="1543177"/>
                </a:lnTo>
                <a:lnTo>
                  <a:pt x="1050188" y="1492453"/>
                </a:lnTo>
                <a:lnTo>
                  <a:pt x="1069187" y="1455991"/>
                </a:lnTo>
                <a:lnTo>
                  <a:pt x="1070787" y="1452549"/>
                </a:lnTo>
                <a:lnTo>
                  <a:pt x="1090307" y="1410766"/>
                </a:lnTo>
                <a:lnTo>
                  <a:pt x="1109497" y="1364513"/>
                </a:lnTo>
                <a:lnTo>
                  <a:pt x="1126718" y="1317294"/>
                </a:lnTo>
                <a:lnTo>
                  <a:pt x="1139621" y="1276477"/>
                </a:lnTo>
                <a:lnTo>
                  <a:pt x="1215440" y="1276477"/>
                </a:lnTo>
                <a:lnTo>
                  <a:pt x="1255725" y="1272413"/>
                </a:lnTo>
                <a:lnTo>
                  <a:pt x="1293393" y="1260741"/>
                </a:lnTo>
                <a:lnTo>
                  <a:pt x="1327467" y="1242301"/>
                </a:lnTo>
                <a:lnTo>
                  <a:pt x="1357020" y="1217942"/>
                </a:lnTo>
                <a:lnTo>
                  <a:pt x="1369733" y="1202563"/>
                </a:lnTo>
                <a:lnTo>
                  <a:pt x="1381429" y="1188415"/>
                </a:lnTo>
                <a:lnTo>
                  <a:pt x="1381861" y="1187615"/>
                </a:lnTo>
                <a:lnTo>
                  <a:pt x="1395590" y="1192530"/>
                </a:lnTo>
                <a:lnTo>
                  <a:pt x="1410284" y="1196340"/>
                </a:lnTo>
                <a:lnTo>
                  <a:pt x="1440903" y="1198880"/>
                </a:lnTo>
                <a:lnTo>
                  <a:pt x="1634705" y="1198880"/>
                </a:lnTo>
                <a:lnTo>
                  <a:pt x="1699018" y="1186180"/>
                </a:lnTo>
                <a:lnTo>
                  <a:pt x="1751571" y="1150620"/>
                </a:lnTo>
                <a:lnTo>
                  <a:pt x="1787042" y="1097280"/>
                </a:lnTo>
                <a:lnTo>
                  <a:pt x="1798408" y="1050290"/>
                </a:lnTo>
                <a:lnTo>
                  <a:pt x="1800098" y="1033780"/>
                </a:lnTo>
                <a:lnTo>
                  <a:pt x="1800098" y="993140"/>
                </a:lnTo>
                <a:lnTo>
                  <a:pt x="1834311" y="981710"/>
                </a:lnTo>
                <a:lnTo>
                  <a:pt x="1867903" y="969010"/>
                </a:lnTo>
                <a:lnTo>
                  <a:pt x="1900809" y="953770"/>
                </a:lnTo>
                <a:lnTo>
                  <a:pt x="1932940" y="938530"/>
                </a:lnTo>
                <a:lnTo>
                  <a:pt x="1961197" y="966470"/>
                </a:lnTo>
                <a:lnTo>
                  <a:pt x="2001202" y="995680"/>
                </a:lnTo>
                <a:lnTo>
                  <a:pt x="2046630" y="1012190"/>
                </a:lnTo>
                <a:lnTo>
                  <a:pt x="2062365" y="1014730"/>
                </a:lnTo>
                <a:lnTo>
                  <a:pt x="2094064" y="1014730"/>
                </a:lnTo>
                <a:lnTo>
                  <a:pt x="2140496" y="1003300"/>
                </a:lnTo>
                <a:lnTo>
                  <a:pt x="2182749" y="977900"/>
                </a:lnTo>
                <a:lnTo>
                  <a:pt x="2223376" y="938530"/>
                </a:lnTo>
                <a:lnTo>
                  <a:pt x="2294991" y="867410"/>
                </a:lnTo>
                <a:lnTo>
                  <a:pt x="2332075" y="830580"/>
                </a:lnTo>
                <a:lnTo>
                  <a:pt x="2361603" y="789940"/>
                </a:lnTo>
                <a:lnTo>
                  <a:pt x="2377592" y="744220"/>
                </a:lnTo>
                <a:lnTo>
                  <a:pt x="2380475" y="709930"/>
                </a:lnTo>
                <a:lnTo>
                  <a:pt x="2379853" y="697230"/>
                </a:lnTo>
                <a:lnTo>
                  <a:pt x="2368473" y="650240"/>
                </a:lnTo>
                <a:lnTo>
                  <a:pt x="2343429" y="608330"/>
                </a:lnTo>
                <a:lnTo>
                  <a:pt x="2303830" y="567690"/>
                </a:lnTo>
                <a:lnTo>
                  <a:pt x="2319578" y="535940"/>
                </a:lnTo>
                <a:lnTo>
                  <a:pt x="2333980" y="502920"/>
                </a:lnTo>
                <a:lnTo>
                  <a:pt x="2347036" y="469900"/>
                </a:lnTo>
                <a:lnTo>
                  <a:pt x="2358707" y="435610"/>
                </a:lnTo>
                <a:lnTo>
                  <a:pt x="2398801" y="435610"/>
                </a:lnTo>
                <a:lnTo>
                  <a:pt x="2463190" y="421640"/>
                </a:lnTo>
                <a:lnTo>
                  <a:pt x="2515819" y="386080"/>
                </a:lnTo>
                <a:lnTo>
                  <a:pt x="2551290" y="334010"/>
                </a:lnTo>
                <a:lnTo>
                  <a:pt x="2564346" y="269240"/>
                </a:lnTo>
                <a:lnTo>
                  <a:pt x="2564346" y="76200"/>
                </a:lnTo>
                <a:close/>
              </a:path>
            </a:pathLst>
          </a:custGeom>
          <a:solidFill>
            <a:srgbClr val="3C3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043953" y="2"/>
            <a:ext cx="3244047" cy="2328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1BE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234389" y="6084282"/>
            <a:ext cx="5053965" cy="4203065"/>
            <a:chOff x="13234389" y="6084282"/>
            <a:chExt cx="5053965" cy="4203065"/>
          </a:xfrm>
        </p:grpSpPr>
        <p:sp>
          <p:nvSpPr>
            <p:cNvPr id="4" name="object 4"/>
            <p:cNvSpPr/>
            <p:nvPr/>
          </p:nvSpPr>
          <p:spPr>
            <a:xfrm>
              <a:off x="13678841" y="6084282"/>
              <a:ext cx="4609465" cy="4191000"/>
            </a:xfrm>
            <a:custGeom>
              <a:avLst/>
              <a:gdLst/>
              <a:ahLst/>
              <a:cxnLst/>
              <a:rect l="l" t="t" r="r" b="b"/>
              <a:pathLst>
                <a:path w="4609465" h="4191000">
                  <a:moveTo>
                    <a:pt x="2751895" y="12699"/>
                  </a:moveTo>
                  <a:lnTo>
                    <a:pt x="2205474" y="12699"/>
                  </a:lnTo>
                  <a:lnTo>
                    <a:pt x="2235735" y="0"/>
                  </a:lnTo>
                  <a:lnTo>
                    <a:pt x="2721635" y="0"/>
                  </a:lnTo>
                  <a:lnTo>
                    <a:pt x="2751895" y="12699"/>
                  </a:lnTo>
                  <a:close/>
                </a:path>
                <a:path w="4609465" h="4191000">
                  <a:moveTo>
                    <a:pt x="2842376" y="25399"/>
                  </a:moveTo>
                  <a:lnTo>
                    <a:pt x="2114993" y="25399"/>
                  </a:lnTo>
                  <a:lnTo>
                    <a:pt x="2145104" y="12699"/>
                  </a:lnTo>
                  <a:lnTo>
                    <a:pt x="2812266" y="12699"/>
                  </a:lnTo>
                  <a:lnTo>
                    <a:pt x="2842376" y="25399"/>
                  </a:lnTo>
                  <a:close/>
                </a:path>
                <a:path w="4609465" h="4191000">
                  <a:moveTo>
                    <a:pt x="2932385" y="38099"/>
                  </a:moveTo>
                  <a:lnTo>
                    <a:pt x="2024984" y="38099"/>
                  </a:lnTo>
                  <a:lnTo>
                    <a:pt x="2054923" y="25399"/>
                  </a:lnTo>
                  <a:lnTo>
                    <a:pt x="2902447" y="25399"/>
                  </a:lnTo>
                  <a:lnTo>
                    <a:pt x="2932385" y="38099"/>
                  </a:lnTo>
                  <a:close/>
                </a:path>
                <a:path w="4609465" h="4191000">
                  <a:moveTo>
                    <a:pt x="2992052" y="50799"/>
                  </a:moveTo>
                  <a:lnTo>
                    <a:pt x="1965318" y="50799"/>
                  </a:lnTo>
                  <a:lnTo>
                    <a:pt x="1995109" y="38099"/>
                  </a:lnTo>
                  <a:lnTo>
                    <a:pt x="2962260" y="38099"/>
                  </a:lnTo>
                  <a:lnTo>
                    <a:pt x="2992052" y="50799"/>
                  </a:lnTo>
                  <a:close/>
                </a:path>
                <a:path w="4609465" h="4191000">
                  <a:moveTo>
                    <a:pt x="3051406" y="63499"/>
                  </a:moveTo>
                  <a:lnTo>
                    <a:pt x="1905963" y="63499"/>
                  </a:lnTo>
                  <a:lnTo>
                    <a:pt x="1935601" y="50799"/>
                  </a:lnTo>
                  <a:lnTo>
                    <a:pt x="3021768" y="50799"/>
                  </a:lnTo>
                  <a:lnTo>
                    <a:pt x="3051406" y="63499"/>
                  </a:lnTo>
                  <a:close/>
                </a:path>
                <a:path w="4609465" h="4191000">
                  <a:moveTo>
                    <a:pt x="3139782" y="88899"/>
                  </a:moveTo>
                  <a:lnTo>
                    <a:pt x="1817580" y="88899"/>
                  </a:lnTo>
                  <a:lnTo>
                    <a:pt x="1876407" y="63499"/>
                  </a:lnTo>
                  <a:lnTo>
                    <a:pt x="3080962" y="63499"/>
                  </a:lnTo>
                  <a:lnTo>
                    <a:pt x="3139782" y="88899"/>
                  </a:lnTo>
                  <a:close/>
                </a:path>
                <a:path w="4609465" h="4191000">
                  <a:moveTo>
                    <a:pt x="3227270" y="114299"/>
                  </a:moveTo>
                  <a:lnTo>
                    <a:pt x="1730100" y="114299"/>
                  </a:lnTo>
                  <a:lnTo>
                    <a:pt x="1788317" y="88899"/>
                  </a:lnTo>
                  <a:lnTo>
                    <a:pt x="3169045" y="88899"/>
                  </a:lnTo>
                  <a:lnTo>
                    <a:pt x="3227270" y="114299"/>
                  </a:lnTo>
                  <a:close/>
                </a:path>
                <a:path w="4609465" h="4191000">
                  <a:moveTo>
                    <a:pt x="3370751" y="165099"/>
                  </a:moveTo>
                  <a:lnTo>
                    <a:pt x="1586619" y="165099"/>
                  </a:lnTo>
                  <a:lnTo>
                    <a:pt x="1701164" y="114299"/>
                  </a:lnTo>
                  <a:lnTo>
                    <a:pt x="3256205" y="114299"/>
                  </a:lnTo>
                  <a:lnTo>
                    <a:pt x="3370751" y="165099"/>
                  </a:lnTo>
                  <a:close/>
                </a:path>
                <a:path w="4609465" h="4191000">
                  <a:moveTo>
                    <a:pt x="4256607" y="4190999"/>
                  </a:moveTo>
                  <a:lnTo>
                    <a:pt x="700763" y="4190999"/>
                  </a:lnTo>
                  <a:lnTo>
                    <a:pt x="683505" y="4178299"/>
                  </a:lnTo>
                  <a:lnTo>
                    <a:pt x="662667" y="4152899"/>
                  </a:lnTo>
                  <a:lnTo>
                    <a:pt x="642105" y="4140199"/>
                  </a:lnTo>
                  <a:lnTo>
                    <a:pt x="601801" y="4089399"/>
                  </a:lnTo>
                  <a:lnTo>
                    <a:pt x="562640" y="4038599"/>
                  </a:lnTo>
                  <a:lnTo>
                    <a:pt x="543481" y="4013199"/>
                  </a:lnTo>
                  <a:lnTo>
                    <a:pt x="524620" y="4000499"/>
                  </a:lnTo>
                  <a:lnTo>
                    <a:pt x="487786" y="3949699"/>
                  </a:lnTo>
                  <a:lnTo>
                    <a:pt x="452153" y="3898899"/>
                  </a:lnTo>
                  <a:lnTo>
                    <a:pt x="417735" y="3848099"/>
                  </a:lnTo>
                  <a:lnTo>
                    <a:pt x="384558" y="3797299"/>
                  </a:lnTo>
                  <a:lnTo>
                    <a:pt x="352638" y="3746499"/>
                  </a:lnTo>
                  <a:lnTo>
                    <a:pt x="322012" y="3695699"/>
                  </a:lnTo>
                  <a:lnTo>
                    <a:pt x="292687" y="3632199"/>
                  </a:lnTo>
                  <a:lnTo>
                    <a:pt x="278505" y="3606799"/>
                  </a:lnTo>
                  <a:lnTo>
                    <a:pt x="251150" y="3555999"/>
                  </a:lnTo>
                  <a:lnTo>
                    <a:pt x="225141" y="3505199"/>
                  </a:lnTo>
                  <a:lnTo>
                    <a:pt x="200493" y="3441699"/>
                  </a:lnTo>
                  <a:lnTo>
                    <a:pt x="188677" y="3416299"/>
                  </a:lnTo>
                  <a:lnTo>
                    <a:pt x="177206" y="3390899"/>
                  </a:lnTo>
                  <a:lnTo>
                    <a:pt x="166088" y="3365499"/>
                  </a:lnTo>
                  <a:lnTo>
                    <a:pt x="155316" y="3327399"/>
                  </a:lnTo>
                  <a:lnTo>
                    <a:pt x="144885" y="3301999"/>
                  </a:lnTo>
                  <a:lnTo>
                    <a:pt x="134816" y="3276599"/>
                  </a:lnTo>
                  <a:lnTo>
                    <a:pt x="125102" y="3251199"/>
                  </a:lnTo>
                  <a:lnTo>
                    <a:pt x="115741" y="3213099"/>
                  </a:lnTo>
                  <a:lnTo>
                    <a:pt x="106731" y="3187699"/>
                  </a:lnTo>
                  <a:lnTo>
                    <a:pt x="98079" y="3162299"/>
                  </a:lnTo>
                  <a:lnTo>
                    <a:pt x="89787" y="3136899"/>
                  </a:lnTo>
                  <a:lnTo>
                    <a:pt x="81855" y="3098799"/>
                  </a:lnTo>
                  <a:lnTo>
                    <a:pt x="74283" y="3073399"/>
                  </a:lnTo>
                  <a:lnTo>
                    <a:pt x="67072" y="3047999"/>
                  </a:lnTo>
                  <a:lnTo>
                    <a:pt x="60226" y="3009899"/>
                  </a:lnTo>
                  <a:lnTo>
                    <a:pt x="53745" y="2984499"/>
                  </a:lnTo>
                  <a:lnTo>
                    <a:pt x="47627" y="2959099"/>
                  </a:lnTo>
                  <a:lnTo>
                    <a:pt x="41876" y="2920999"/>
                  </a:lnTo>
                  <a:lnTo>
                    <a:pt x="36492" y="2895599"/>
                  </a:lnTo>
                  <a:lnTo>
                    <a:pt x="31476" y="2870199"/>
                  </a:lnTo>
                  <a:lnTo>
                    <a:pt x="26827" y="2832099"/>
                  </a:lnTo>
                  <a:lnTo>
                    <a:pt x="22549" y="2806699"/>
                  </a:lnTo>
                  <a:lnTo>
                    <a:pt x="18640" y="2768599"/>
                  </a:lnTo>
                  <a:lnTo>
                    <a:pt x="15102" y="2743199"/>
                  </a:lnTo>
                  <a:lnTo>
                    <a:pt x="11935" y="2717799"/>
                  </a:lnTo>
                  <a:lnTo>
                    <a:pt x="9139" y="2679699"/>
                  </a:lnTo>
                  <a:lnTo>
                    <a:pt x="6715" y="2654299"/>
                  </a:lnTo>
                  <a:lnTo>
                    <a:pt x="4664" y="2616199"/>
                  </a:lnTo>
                  <a:lnTo>
                    <a:pt x="1679" y="2565399"/>
                  </a:lnTo>
                  <a:lnTo>
                    <a:pt x="746" y="2527299"/>
                  </a:lnTo>
                  <a:lnTo>
                    <a:pt x="0" y="2476499"/>
                  </a:lnTo>
                  <a:lnTo>
                    <a:pt x="186" y="2438399"/>
                  </a:lnTo>
                  <a:lnTo>
                    <a:pt x="746" y="2412999"/>
                  </a:lnTo>
                  <a:lnTo>
                    <a:pt x="1679" y="2374899"/>
                  </a:lnTo>
                  <a:lnTo>
                    <a:pt x="2986" y="2349499"/>
                  </a:lnTo>
                  <a:lnTo>
                    <a:pt x="4664" y="2324099"/>
                  </a:lnTo>
                  <a:lnTo>
                    <a:pt x="6715" y="2285999"/>
                  </a:lnTo>
                  <a:lnTo>
                    <a:pt x="9139" y="2260599"/>
                  </a:lnTo>
                  <a:lnTo>
                    <a:pt x="11935" y="2222499"/>
                  </a:lnTo>
                  <a:lnTo>
                    <a:pt x="15102" y="2197099"/>
                  </a:lnTo>
                  <a:lnTo>
                    <a:pt x="18640" y="2171699"/>
                  </a:lnTo>
                  <a:lnTo>
                    <a:pt x="22549" y="2133599"/>
                  </a:lnTo>
                  <a:lnTo>
                    <a:pt x="26827" y="2108199"/>
                  </a:lnTo>
                  <a:lnTo>
                    <a:pt x="31476" y="2082799"/>
                  </a:lnTo>
                  <a:lnTo>
                    <a:pt x="36492" y="2044699"/>
                  </a:lnTo>
                  <a:lnTo>
                    <a:pt x="41876" y="2019299"/>
                  </a:lnTo>
                  <a:lnTo>
                    <a:pt x="47627" y="1981199"/>
                  </a:lnTo>
                  <a:lnTo>
                    <a:pt x="53745" y="1955799"/>
                  </a:lnTo>
                  <a:lnTo>
                    <a:pt x="60226" y="1930399"/>
                  </a:lnTo>
                  <a:lnTo>
                    <a:pt x="67072" y="1892299"/>
                  </a:lnTo>
                  <a:lnTo>
                    <a:pt x="74283" y="1866899"/>
                  </a:lnTo>
                  <a:lnTo>
                    <a:pt x="81855" y="1841499"/>
                  </a:lnTo>
                  <a:lnTo>
                    <a:pt x="89787" y="1816099"/>
                  </a:lnTo>
                  <a:lnTo>
                    <a:pt x="98079" y="1777999"/>
                  </a:lnTo>
                  <a:lnTo>
                    <a:pt x="106731" y="1752599"/>
                  </a:lnTo>
                  <a:lnTo>
                    <a:pt x="115741" y="1727199"/>
                  </a:lnTo>
                  <a:lnTo>
                    <a:pt x="125102" y="1689099"/>
                  </a:lnTo>
                  <a:lnTo>
                    <a:pt x="134816" y="1663699"/>
                  </a:lnTo>
                  <a:lnTo>
                    <a:pt x="144885" y="1638299"/>
                  </a:lnTo>
                  <a:lnTo>
                    <a:pt x="155316" y="1612899"/>
                  </a:lnTo>
                  <a:lnTo>
                    <a:pt x="166088" y="1574799"/>
                  </a:lnTo>
                  <a:lnTo>
                    <a:pt x="177206" y="1549399"/>
                  </a:lnTo>
                  <a:lnTo>
                    <a:pt x="188677" y="1523999"/>
                  </a:lnTo>
                  <a:lnTo>
                    <a:pt x="200493" y="1498599"/>
                  </a:lnTo>
                  <a:lnTo>
                    <a:pt x="212648" y="1460499"/>
                  </a:lnTo>
                  <a:lnTo>
                    <a:pt x="237976" y="1409699"/>
                  </a:lnTo>
                  <a:lnTo>
                    <a:pt x="264660" y="1358899"/>
                  </a:lnTo>
                  <a:lnTo>
                    <a:pt x="292687" y="1308099"/>
                  </a:lnTo>
                  <a:lnTo>
                    <a:pt x="307186" y="1269999"/>
                  </a:lnTo>
                  <a:lnTo>
                    <a:pt x="337164" y="1219199"/>
                  </a:lnTo>
                  <a:lnTo>
                    <a:pt x="368443" y="1168399"/>
                  </a:lnTo>
                  <a:lnTo>
                    <a:pt x="400987" y="1117599"/>
                  </a:lnTo>
                  <a:lnTo>
                    <a:pt x="434793" y="1066799"/>
                  </a:lnTo>
                  <a:lnTo>
                    <a:pt x="469817" y="1015999"/>
                  </a:lnTo>
                  <a:lnTo>
                    <a:pt x="506056" y="965199"/>
                  </a:lnTo>
                  <a:lnTo>
                    <a:pt x="524620" y="952499"/>
                  </a:lnTo>
                  <a:lnTo>
                    <a:pt x="543481" y="927099"/>
                  </a:lnTo>
                  <a:lnTo>
                    <a:pt x="582077" y="876299"/>
                  </a:lnTo>
                  <a:lnTo>
                    <a:pt x="621810" y="825499"/>
                  </a:lnTo>
                  <a:lnTo>
                    <a:pt x="642105" y="812799"/>
                  </a:lnTo>
                  <a:lnTo>
                    <a:pt x="662667" y="787399"/>
                  </a:lnTo>
                  <a:lnTo>
                    <a:pt x="683505" y="761999"/>
                  </a:lnTo>
                  <a:lnTo>
                    <a:pt x="704614" y="736599"/>
                  </a:lnTo>
                  <a:lnTo>
                    <a:pt x="725991" y="723899"/>
                  </a:lnTo>
                  <a:lnTo>
                    <a:pt x="747630" y="698499"/>
                  </a:lnTo>
                  <a:lnTo>
                    <a:pt x="769528" y="673099"/>
                  </a:lnTo>
                  <a:lnTo>
                    <a:pt x="791687" y="660399"/>
                  </a:lnTo>
                  <a:lnTo>
                    <a:pt x="814108" y="634999"/>
                  </a:lnTo>
                  <a:lnTo>
                    <a:pt x="836769" y="609599"/>
                  </a:lnTo>
                  <a:lnTo>
                    <a:pt x="859674" y="596899"/>
                  </a:lnTo>
                  <a:lnTo>
                    <a:pt x="882826" y="571499"/>
                  </a:lnTo>
                  <a:lnTo>
                    <a:pt x="906227" y="558799"/>
                  </a:lnTo>
                  <a:lnTo>
                    <a:pt x="929855" y="533399"/>
                  </a:lnTo>
                  <a:lnTo>
                    <a:pt x="953718" y="520699"/>
                  </a:lnTo>
                  <a:lnTo>
                    <a:pt x="977812" y="495299"/>
                  </a:lnTo>
                  <a:lnTo>
                    <a:pt x="1002138" y="482599"/>
                  </a:lnTo>
                  <a:lnTo>
                    <a:pt x="1026682" y="457199"/>
                  </a:lnTo>
                  <a:lnTo>
                    <a:pt x="1076406" y="431799"/>
                  </a:lnTo>
                  <a:lnTo>
                    <a:pt x="1101593" y="406399"/>
                  </a:lnTo>
                  <a:lnTo>
                    <a:pt x="1152588" y="380999"/>
                  </a:lnTo>
                  <a:lnTo>
                    <a:pt x="1178385" y="355599"/>
                  </a:lnTo>
                  <a:lnTo>
                    <a:pt x="1310241" y="292099"/>
                  </a:lnTo>
                  <a:lnTo>
                    <a:pt x="1337154" y="266699"/>
                  </a:lnTo>
                  <a:lnTo>
                    <a:pt x="1364235" y="253999"/>
                  </a:lnTo>
                  <a:lnTo>
                    <a:pt x="1558311" y="165099"/>
                  </a:lnTo>
                  <a:lnTo>
                    <a:pt x="3399059" y="165099"/>
                  </a:lnTo>
                  <a:lnTo>
                    <a:pt x="3593132" y="253999"/>
                  </a:lnTo>
                  <a:lnTo>
                    <a:pt x="3620216" y="266699"/>
                  </a:lnTo>
                  <a:lnTo>
                    <a:pt x="3647128" y="292099"/>
                  </a:lnTo>
                  <a:lnTo>
                    <a:pt x="3778984" y="355599"/>
                  </a:lnTo>
                  <a:lnTo>
                    <a:pt x="3804782" y="380999"/>
                  </a:lnTo>
                  <a:lnTo>
                    <a:pt x="3855777" y="406399"/>
                  </a:lnTo>
                  <a:lnTo>
                    <a:pt x="3880964" y="431799"/>
                  </a:lnTo>
                  <a:lnTo>
                    <a:pt x="3930688" y="457199"/>
                  </a:lnTo>
                  <a:lnTo>
                    <a:pt x="3955232" y="482599"/>
                  </a:lnTo>
                  <a:lnTo>
                    <a:pt x="3979557" y="495299"/>
                  </a:lnTo>
                  <a:lnTo>
                    <a:pt x="4003652" y="520699"/>
                  </a:lnTo>
                  <a:lnTo>
                    <a:pt x="4027514" y="533399"/>
                  </a:lnTo>
                  <a:lnTo>
                    <a:pt x="4051143" y="558799"/>
                  </a:lnTo>
                  <a:lnTo>
                    <a:pt x="4074543" y="571499"/>
                  </a:lnTo>
                  <a:lnTo>
                    <a:pt x="4097695" y="596899"/>
                  </a:lnTo>
                  <a:lnTo>
                    <a:pt x="4120601" y="609599"/>
                  </a:lnTo>
                  <a:lnTo>
                    <a:pt x="4143261" y="634999"/>
                  </a:lnTo>
                  <a:lnTo>
                    <a:pt x="4165683" y="660399"/>
                  </a:lnTo>
                  <a:lnTo>
                    <a:pt x="4187841" y="673099"/>
                  </a:lnTo>
                  <a:lnTo>
                    <a:pt x="4209739" y="698499"/>
                  </a:lnTo>
                  <a:lnTo>
                    <a:pt x="4231378" y="723899"/>
                  </a:lnTo>
                  <a:lnTo>
                    <a:pt x="4252755" y="736599"/>
                  </a:lnTo>
                  <a:lnTo>
                    <a:pt x="4273864" y="761999"/>
                  </a:lnTo>
                  <a:lnTo>
                    <a:pt x="4294702" y="787399"/>
                  </a:lnTo>
                  <a:lnTo>
                    <a:pt x="4315264" y="812799"/>
                  </a:lnTo>
                  <a:lnTo>
                    <a:pt x="4335560" y="825499"/>
                  </a:lnTo>
                  <a:lnTo>
                    <a:pt x="4375292" y="876299"/>
                  </a:lnTo>
                  <a:lnTo>
                    <a:pt x="4413889" y="927099"/>
                  </a:lnTo>
                  <a:lnTo>
                    <a:pt x="4432750" y="952499"/>
                  </a:lnTo>
                  <a:lnTo>
                    <a:pt x="4451314" y="965199"/>
                  </a:lnTo>
                  <a:lnTo>
                    <a:pt x="4487552" y="1015999"/>
                  </a:lnTo>
                  <a:lnTo>
                    <a:pt x="4522576" y="1066799"/>
                  </a:lnTo>
                  <a:lnTo>
                    <a:pt x="4556382" y="1117599"/>
                  </a:lnTo>
                  <a:lnTo>
                    <a:pt x="4588927" y="1168399"/>
                  </a:lnTo>
                  <a:lnTo>
                    <a:pt x="4609156" y="1206499"/>
                  </a:lnTo>
                  <a:lnTo>
                    <a:pt x="4609156" y="3733799"/>
                  </a:lnTo>
                  <a:lnTo>
                    <a:pt x="4588927" y="3771899"/>
                  </a:lnTo>
                  <a:lnTo>
                    <a:pt x="4556382" y="3822699"/>
                  </a:lnTo>
                  <a:lnTo>
                    <a:pt x="4522576" y="3873499"/>
                  </a:lnTo>
                  <a:lnTo>
                    <a:pt x="4487552" y="3924299"/>
                  </a:lnTo>
                  <a:lnTo>
                    <a:pt x="4451314" y="3975099"/>
                  </a:lnTo>
                  <a:lnTo>
                    <a:pt x="4413889" y="4013199"/>
                  </a:lnTo>
                  <a:lnTo>
                    <a:pt x="4394730" y="4038599"/>
                  </a:lnTo>
                  <a:lnTo>
                    <a:pt x="4355569" y="4089399"/>
                  </a:lnTo>
                  <a:lnTo>
                    <a:pt x="4315264" y="4140199"/>
                  </a:lnTo>
                  <a:lnTo>
                    <a:pt x="4294702" y="4152899"/>
                  </a:lnTo>
                  <a:lnTo>
                    <a:pt x="4273864" y="4178299"/>
                  </a:lnTo>
                  <a:lnTo>
                    <a:pt x="4256607" y="4190999"/>
                  </a:lnTo>
                  <a:close/>
                </a:path>
              </a:pathLst>
            </a:custGeom>
            <a:solidFill>
              <a:srgbClr val="F1BE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582343" y="7229509"/>
              <a:ext cx="3671570" cy="2635885"/>
            </a:xfrm>
            <a:custGeom>
              <a:avLst/>
              <a:gdLst/>
              <a:ahLst/>
              <a:cxnLst/>
              <a:rect l="l" t="t" r="r" b="b"/>
              <a:pathLst>
                <a:path w="3671569" h="2635884">
                  <a:moveTo>
                    <a:pt x="0" y="2635507"/>
                  </a:moveTo>
                  <a:lnTo>
                    <a:pt x="3670967" y="2635507"/>
                  </a:lnTo>
                  <a:lnTo>
                    <a:pt x="3670967" y="0"/>
                  </a:lnTo>
                  <a:lnTo>
                    <a:pt x="0" y="0"/>
                  </a:lnTo>
                  <a:lnTo>
                    <a:pt x="0" y="2635507"/>
                  </a:lnTo>
                  <a:close/>
                </a:path>
              </a:pathLst>
            </a:custGeom>
            <a:solidFill>
              <a:srgbClr val="D9E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258441" y="7229509"/>
              <a:ext cx="324485" cy="2635885"/>
            </a:xfrm>
            <a:custGeom>
              <a:avLst/>
              <a:gdLst/>
              <a:ahLst/>
              <a:cxnLst/>
              <a:rect l="l" t="t" r="r" b="b"/>
              <a:pathLst>
                <a:path w="324484" h="2635884">
                  <a:moveTo>
                    <a:pt x="0" y="2635507"/>
                  </a:moveTo>
                  <a:lnTo>
                    <a:pt x="323901" y="2635507"/>
                  </a:lnTo>
                  <a:lnTo>
                    <a:pt x="323901" y="0"/>
                  </a:lnTo>
                  <a:lnTo>
                    <a:pt x="0" y="0"/>
                  </a:lnTo>
                  <a:lnTo>
                    <a:pt x="0" y="2635507"/>
                  </a:lnTo>
                  <a:close/>
                </a:path>
              </a:pathLst>
            </a:custGeom>
            <a:solidFill>
              <a:srgbClr val="97AA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582343" y="6693000"/>
              <a:ext cx="3671570" cy="536575"/>
            </a:xfrm>
            <a:custGeom>
              <a:avLst/>
              <a:gdLst/>
              <a:ahLst/>
              <a:cxnLst/>
              <a:rect l="l" t="t" r="r" b="b"/>
              <a:pathLst>
                <a:path w="3671569" h="536575">
                  <a:moveTo>
                    <a:pt x="0" y="536508"/>
                  </a:moveTo>
                  <a:lnTo>
                    <a:pt x="3670967" y="536508"/>
                  </a:lnTo>
                  <a:lnTo>
                    <a:pt x="3670967" y="0"/>
                  </a:lnTo>
                  <a:lnTo>
                    <a:pt x="0" y="0"/>
                  </a:lnTo>
                  <a:lnTo>
                    <a:pt x="0" y="536508"/>
                  </a:lnTo>
                  <a:close/>
                </a:path>
              </a:pathLst>
            </a:custGeom>
            <a:solidFill>
              <a:srgbClr val="D9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258441" y="6693000"/>
              <a:ext cx="324485" cy="536575"/>
            </a:xfrm>
            <a:custGeom>
              <a:avLst/>
              <a:gdLst/>
              <a:ahLst/>
              <a:cxnLst/>
              <a:rect l="l" t="t" r="r" b="b"/>
              <a:pathLst>
                <a:path w="324484" h="536575">
                  <a:moveTo>
                    <a:pt x="323901" y="536508"/>
                  </a:moveTo>
                  <a:lnTo>
                    <a:pt x="0" y="536508"/>
                  </a:lnTo>
                  <a:lnTo>
                    <a:pt x="0" y="0"/>
                  </a:lnTo>
                  <a:lnTo>
                    <a:pt x="323901" y="0"/>
                  </a:lnTo>
                  <a:lnTo>
                    <a:pt x="323901" y="536508"/>
                  </a:lnTo>
                  <a:close/>
                </a:path>
              </a:pathLst>
            </a:custGeom>
            <a:solidFill>
              <a:srgbClr val="A718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780788" y="7422802"/>
              <a:ext cx="929640" cy="1021715"/>
            </a:xfrm>
            <a:custGeom>
              <a:avLst/>
              <a:gdLst/>
              <a:ahLst/>
              <a:cxnLst/>
              <a:rect l="l" t="t" r="r" b="b"/>
              <a:pathLst>
                <a:path w="929640" h="1021715">
                  <a:moveTo>
                    <a:pt x="869159" y="1021670"/>
                  </a:moveTo>
                  <a:lnTo>
                    <a:pt x="848439" y="1015938"/>
                  </a:lnTo>
                  <a:lnTo>
                    <a:pt x="830905" y="1002225"/>
                  </a:lnTo>
                  <a:lnTo>
                    <a:pt x="490596" y="604575"/>
                  </a:lnTo>
                  <a:lnTo>
                    <a:pt x="489529" y="603033"/>
                  </a:lnTo>
                  <a:lnTo>
                    <a:pt x="448457" y="623581"/>
                  </a:lnTo>
                  <a:lnTo>
                    <a:pt x="405577" y="637921"/>
                  </a:lnTo>
                  <a:lnTo>
                    <a:pt x="361559" y="646100"/>
                  </a:lnTo>
                  <a:lnTo>
                    <a:pt x="317072" y="648169"/>
                  </a:lnTo>
                  <a:lnTo>
                    <a:pt x="272789" y="644175"/>
                  </a:lnTo>
                  <a:lnTo>
                    <a:pt x="229378" y="634166"/>
                  </a:lnTo>
                  <a:lnTo>
                    <a:pt x="187511" y="618191"/>
                  </a:lnTo>
                  <a:lnTo>
                    <a:pt x="147857" y="596299"/>
                  </a:lnTo>
                  <a:lnTo>
                    <a:pt x="111088" y="568537"/>
                  </a:lnTo>
                  <a:lnTo>
                    <a:pt x="77873" y="534955"/>
                  </a:lnTo>
                  <a:lnTo>
                    <a:pt x="49382" y="496260"/>
                  </a:lnTo>
                  <a:lnTo>
                    <a:pt x="27405" y="454871"/>
                  </a:lnTo>
                  <a:lnTo>
                    <a:pt x="11886" y="411495"/>
                  </a:lnTo>
                  <a:lnTo>
                    <a:pt x="2769" y="366839"/>
                  </a:lnTo>
                  <a:lnTo>
                    <a:pt x="0" y="321610"/>
                  </a:lnTo>
                  <a:lnTo>
                    <a:pt x="3522" y="276516"/>
                  </a:lnTo>
                  <a:lnTo>
                    <a:pt x="13282" y="232264"/>
                  </a:lnTo>
                  <a:lnTo>
                    <a:pt x="29223" y="189561"/>
                  </a:lnTo>
                  <a:lnTo>
                    <a:pt x="51291" y="149114"/>
                  </a:lnTo>
                  <a:lnTo>
                    <a:pt x="79430" y="111630"/>
                  </a:lnTo>
                  <a:lnTo>
                    <a:pt x="113584" y="77817"/>
                  </a:lnTo>
                  <a:lnTo>
                    <a:pt x="152308" y="49347"/>
                  </a:lnTo>
                  <a:lnTo>
                    <a:pt x="193727" y="27385"/>
                  </a:lnTo>
                  <a:lnTo>
                    <a:pt x="237134" y="11877"/>
                  </a:lnTo>
                  <a:lnTo>
                    <a:pt x="281822" y="2767"/>
                  </a:lnTo>
                  <a:lnTo>
                    <a:pt x="327083" y="0"/>
                  </a:lnTo>
                  <a:lnTo>
                    <a:pt x="372210" y="3520"/>
                  </a:lnTo>
                  <a:lnTo>
                    <a:pt x="416494" y="13272"/>
                  </a:lnTo>
                  <a:lnTo>
                    <a:pt x="459228" y="29202"/>
                  </a:lnTo>
                  <a:lnTo>
                    <a:pt x="499704" y="51254"/>
                  </a:lnTo>
                  <a:lnTo>
                    <a:pt x="537215" y="79372"/>
                  </a:lnTo>
                  <a:lnTo>
                    <a:pt x="571052" y="113503"/>
                  </a:lnTo>
                  <a:lnTo>
                    <a:pt x="599096" y="151504"/>
                  </a:lnTo>
                  <a:lnTo>
                    <a:pt x="620834" y="192110"/>
                  </a:lnTo>
                  <a:lnTo>
                    <a:pt x="636324" y="234652"/>
                  </a:lnTo>
                  <a:lnTo>
                    <a:pt x="645620" y="278460"/>
                  </a:lnTo>
                  <a:lnTo>
                    <a:pt x="648779" y="322865"/>
                  </a:lnTo>
                  <a:lnTo>
                    <a:pt x="645856" y="367199"/>
                  </a:lnTo>
                  <a:lnTo>
                    <a:pt x="636907" y="410793"/>
                  </a:lnTo>
                  <a:lnTo>
                    <a:pt x="621988" y="452977"/>
                  </a:lnTo>
                  <a:lnTo>
                    <a:pt x="601155" y="493083"/>
                  </a:lnTo>
                  <a:lnTo>
                    <a:pt x="574463" y="530442"/>
                  </a:lnTo>
                  <a:lnTo>
                    <a:pt x="916145" y="929387"/>
                  </a:lnTo>
                  <a:lnTo>
                    <a:pt x="926979" y="948825"/>
                  </a:lnTo>
                  <a:lnTo>
                    <a:pt x="929429" y="970169"/>
                  </a:lnTo>
                  <a:lnTo>
                    <a:pt x="923694" y="990873"/>
                  </a:lnTo>
                  <a:lnTo>
                    <a:pt x="909970" y="1008395"/>
                  </a:lnTo>
                  <a:lnTo>
                    <a:pt x="890518" y="1019221"/>
                  </a:lnTo>
                  <a:lnTo>
                    <a:pt x="869159" y="1021670"/>
                  </a:lnTo>
                  <a:close/>
                </a:path>
              </a:pathLst>
            </a:custGeom>
            <a:solidFill>
              <a:srgbClr val="374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879280" y="7521224"/>
              <a:ext cx="452120" cy="452120"/>
            </a:xfrm>
            <a:custGeom>
              <a:avLst/>
              <a:gdLst/>
              <a:ahLst/>
              <a:cxnLst/>
              <a:rect l="l" t="t" r="r" b="b"/>
              <a:pathLst>
                <a:path w="452119" h="452120">
                  <a:moveTo>
                    <a:pt x="218576" y="451616"/>
                  </a:moveTo>
                  <a:lnTo>
                    <a:pt x="174632" y="445827"/>
                  </a:lnTo>
                  <a:lnTo>
                    <a:pt x="132651" y="431602"/>
                  </a:lnTo>
                  <a:lnTo>
                    <a:pt x="94272" y="409455"/>
                  </a:lnTo>
                  <a:lnTo>
                    <a:pt x="60961" y="380244"/>
                  </a:lnTo>
                  <a:lnTo>
                    <a:pt x="33977" y="345110"/>
                  </a:lnTo>
                  <a:lnTo>
                    <a:pt x="14368" y="305387"/>
                  </a:lnTo>
                  <a:lnTo>
                    <a:pt x="2896" y="262598"/>
                  </a:lnTo>
                  <a:lnTo>
                    <a:pt x="0" y="218419"/>
                  </a:lnTo>
                  <a:lnTo>
                    <a:pt x="1810" y="196311"/>
                  </a:lnTo>
                  <a:lnTo>
                    <a:pt x="11872" y="153179"/>
                  </a:lnTo>
                  <a:lnTo>
                    <a:pt x="30166" y="112846"/>
                  </a:lnTo>
                  <a:lnTo>
                    <a:pt x="55987" y="76837"/>
                  </a:lnTo>
                  <a:lnTo>
                    <a:pt x="88345" y="46559"/>
                  </a:lnTo>
                  <a:lnTo>
                    <a:pt x="125981" y="23174"/>
                  </a:lnTo>
                  <a:lnTo>
                    <a:pt x="167448" y="7578"/>
                  </a:lnTo>
                  <a:lnTo>
                    <a:pt x="211183" y="361"/>
                  </a:lnTo>
                  <a:lnTo>
                    <a:pt x="233364" y="0"/>
                  </a:lnTo>
                  <a:lnTo>
                    <a:pt x="255489" y="1809"/>
                  </a:lnTo>
                  <a:lnTo>
                    <a:pt x="298651" y="11863"/>
                  </a:lnTo>
                  <a:lnTo>
                    <a:pt x="339013" y="30144"/>
                  </a:lnTo>
                  <a:lnTo>
                    <a:pt x="375049" y="55947"/>
                  </a:lnTo>
                  <a:lnTo>
                    <a:pt x="405348" y="88281"/>
                  </a:lnTo>
                  <a:lnTo>
                    <a:pt x="428749" y="125891"/>
                  </a:lnTo>
                  <a:lnTo>
                    <a:pt x="444357" y="167328"/>
                  </a:lnTo>
                  <a:lnTo>
                    <a:pt x="451579" y="211031"/>
                  </a:lnTo>
                  <a:lnTo>
                    <a:pt x="451941" y="225808"/>
                  </a:lnTo>
                  <a:lnTo>
                    <a:pt x="451579" y="240585"/>
                  </a:lnTo>
                  <a:lnTo>
                    <a:pt x="440069" y="298436"/>
                  </a:lnTo>
                  <a:lnTo>
                    <a:pt x="421775" y="338769"/>
                  </a:lnTo>
                  <a:lnTo>
                    <a:pt x="395953" y="374779"/>
                  </a:lnTo>
                  <a:lnTo>
                    <a:pt x="363596" y="405056"/>
                  </a:lnTo>
                  <a:lnTo>
                    <a:pt x="325959" y="428441"/>
                  </a:lnTo>
                  <a:lnTo>
                    <a:pt x="284493" y="444037"/>
                  </a:lnTo>
                  <a:lnTo>
                    <a:pt x="240758" y="451254"/>
                  </a:lnTo>
                  <a:lnTo>
                    <a:pt x="218576" y="451616"/>
                  </a:lnTo>
                  <a:close/>
                </a:path>
              </a:pathLst>
            </a:custGeom>
            <a:solidFill>
              <a:srgbClr val="97AA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780777" y="8757322"/>
              <a:ext cx="687070" cy="687070"/>
            </a:xfrm>
            <a:custGeom>
              <a:avLst/>
              <a:gdLst/>
              <a:ahLst/>
              <a:cxnLst/>
              <a:rect l="l" t="t" r="r" b="b"/>
              <a:pathLst>
                <a:path w="687069" h="687070">
                  <a:moveTo>
                    <a:pt x="343472" y="686450"/>
                  </a:moveTo>
                  <a:lnTo>
                    <a:pt x="293077" y="682734"/>
                  </a:lnTo>
                  <a:lnTo>
                    <a:pt x="243769" y="671673"/>
                  </a:lnTo>
                  <a:lnTo>
                    <a:pt x="196616" y="653497"/>
                  </a:lnTo>
                  <a:lnTo>
                    <a:pt x="152641" y="628599"/>
                  </a:lnTo>
                  <a:lnTo>
                    <a:pt x="112804" y="597535"/>
                  </a:lnTo>
                  <a:lnTo>
                    <a:pt x="77959" y="560959"/>
                  </a:lnTo>
                  <a:lnTo>
                    <a:pt x="48872" y="519679"/>
                  </a:lnTo>
                  <a:lnTo>
                    <a:pt x="26145" y="474562"/>
                  </a:lnTo>
                  <a:lnTo>
                    <a:pt x="10290" y="426618"/>
                  </a:lnTo>
                  <a:lnTo>
                    <a:pt x="1657" y="376873"/>
                  </a:lnTo>
                  <a:lnTo>
                    <a:pt x="0" y="343225"/>
                  </a:lnTo>
                  <a:lnTo>
                    <a:pt x="414" y="326386"/>
                  </a:lnTo>
                  <a:lnTo>
                    <a:pt x="6593" y="276271"/>
                  </a:lnTo>
                  <a:lnTo>
                    <a:pt x="20073" y="227598"/>
                  </a:lnTo>
                  <a:lnTo>
                    <a:pt x="40552" y="181438"/>
                  </a:lnTo>
                  <a:lnTo>
                    <a:pt x="67597" y="138768"/>
                  </a:lnTo>
                  <a:lnTo>
                    <a:pt x="100598" y="100526"/>
                  </a:lnTo>
                  <a:lnTo>
                    <a:pt x="138868" y="67549"/>
                  </a:lnTo>
                  <a:lnTo>
                    <a:pt x="181569" y="40522"/>
                  </a:lnTo>
                  <a:lnTo>
                    <a:pt x="227759" y="20059"/>
                  </a:lnTo>
                  <a:lnTo>
                    <a:pt x="276470" y="6588"/>
                  </a:lnTo>
                  <a:lnTo>
                    <a:pt x="326621" y="414"/>
                  </a:lnTo>
                  <a:lnTo>
                    <a:pt x="343472" y="0"/>
                  </a:lnTo>
                  <a:lnTo>
                    <a:pt x="360323" y="414"/>
                  </a:lnTo>
                  <a:lnTo>
                    <a:pt x="410474" y="6588"/>
                  </a:lnTo>
                  <a:lnTo>
                    <a:pt x="459183" y="20059"/>
                  </a:lnTo>
                  <a:lnTo>
                    <a:pt x="505375" y="40522"/>
                  </a:lnTo>
                  <a:lnTo>
                    <a:pt x="548076" y="67549"/>
                  </a:lnTo>
                  <a:lnTo>
                    <a:pt x="586346" y="100526"/>
                  </a:lnTo>
                  <a:lnTo>
                    <a:pt x="619347" y="138768"/>
                  </a:lnTo>
                  <a:lnTo>
                    <a:pt x="646393" y="181438"/>
                  </a:lnTo>
                  <a:lnTo>
                    <a:pt x="666871" y="227595"/>
                  </a:lnTo>
                  <a:lnTo>
                    <a:pt x="680351" y="276271"/>
                  </a:lnTo>
                  <a:lnTo>
                    <a:pt x="686530" y="326386"/>
                  </a:lnTo>
                  <a:lnTo>
                    <a:pt x="686945" y="343225"/>
                  </a:lnTo>
                  <a:lnTo>
                    <a:pt x="686530" y="360063"/>
                  </a:lnTo>
                  <a:lnTo>
                    <a:pt x="680351" y="410179"/>
                  </a:lnTo>
                  <a:lnTo>
                    <a:pt x="666871" y="458852"/>
                  </a:lnTo>
                  <a:lnTo>
                    <a:pt x="646393" y="505011"/>
                  </a:lnTo>
                  <a:lnTo>
                    <a:pt x="619347" y="547681"/>
                  </a:lnTo>
                  <a:lnTo>
                    <a:pt x="586346" y="585924"/>
                  </a:lnTo>
                  <a:lnTo>
                    <a:pt x="548076" y="618901"/>
                  </a:lnTo>
                  <a:lnTo>
                    <a:pt x="505375" y="645927"/>
                  </a:lnTo>
                  <a:lnTo>
                    <a:pt x="459183" y="666384"/>
                  </a:lnTo>
                  <a:lnTo>
                    <a:pt x="410474" y="679861"/>
                  </a:lnTo>
                  <a:lnTo>
                    <a:pt x="360323" y="686036"/>
                  </a:lnTo>
                  <a:lnTo>
                    <a:pt x="343472" y="686450"/>
                  </a:lnTo>
                  <a:close/>
                </a:path>
              </a:pathLst>
            </a:custGeom>
            <a:solidFill>
              <a:srgbClr val="F186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852866" y="8856827"/>
              <a:ext cx="1770380" cy="487680"/>
            </a:xfrm>
            <a:custGeom>
              <a:avLst/>
              <a:gdLst/>
              <a:ahLst/>
              <a:cxnLst/>
              <a:rect l="l" t="t" r="r" b="b"/>
              <a:pathLst>
                <a:path w="1770380" h="487679">
                  <a:moveTo>
                    <a:pt x="542061" y="166992"/>
                  </a:moveTo>
                  <a:lnTo>
                    <a:pt x="535419" y="150228"/>
                  </a:lnTo>
                  <a:lnTo>
                    <a:pt x="522795" y="137363"/>
                  </a:lnTo>
                  <a:lnTo>
                    <a:pt x="506755" y="130556"/>
                  </a:lnTo>
                  <a:lnTo>
                    <a:pt x="489343" y="130263"/>
                  </a:lnTo>
                  <a:lnTo>
                    <a:pt x="472554" y="136893"/>
                  </a:lnTo>
                  <a:lnTo>
                    <a:pt x="206819" y="309410"/>
                  </a:lnTo>
                  <a:lnTo>
                    <a:pt x="76225" y="188747"/>
                  </a:lnTo>
                  <a:lnTo>
                    <a:pt x="60820" y="179387"/>
                  </a:lnTo>
                  <a:lnTo>
                    <a:pt x="43611" y="176733"/>
                  </a:lnTo>
                  <a:lnTo>
                    <a:pt x="26657" y="180733"/>
                  </a:lnTo>
                  <a:lnTo>
                    <a:pt x="12026" y="191287"/>
                  </a:lnTo>
                  <a:lnTo>
                    <a:pt x="2641" y="206679"/>
                  </a:lnTo>
                  <a:lnTo>
                    <a:pt x="0" y="223888"/>
                  </a:lnTo>
                  <a:lnTo>
                    <a:pt x="3987" y="240817"/>
                  </a:lnTo>
                  <a:lnTo>
                    <a:pt x="171119" y="400062"/>
                  </a:lnTo>
                  <a:lnTo>
                    <a:pt x="201980" y="412127"/>
                  </a:lnTo>
                  <a:lnTo>
                    <a:pt x="208381" y="411670"/>
                  </a:lnTo>
                  <a:lnTo>
                    <a:pt x="522084" y="213055"/>
                  </a:lnTo>
                  <a:lnTo>
                    <a:pt x="541769" y="184391"/>
                  </a:lnTo>
                  <a:lnTo>
                    <a:pt x="542061" y="166992"/>
                  </a:lnTo>
                  <a:close/>
                </a:path>
                <a:path w="1770380" h="487679">
                  <a:moveTo>
                    <a:pt x="1770113" y="290322"/>
                  </a:moveTo>
                  <a:lnTo>
                    <a:pt x="1027823" y="290322"/>
                  </a:lnTo>
                  <a:lnTo>
                    <a:pt x="1027823" y="487451"/>
                  </a:lnTo>
                  <a:lnTo>
                    <a:pt x="1770113" y="487451"/>
                  </a:lnTo>
                  <a:lnTo>
                    <a:pt x="1770113" y="290322"/>
                  </a:lnTo>
                  <a:close/>
                </a:path>
                <a:path w="1770380" h="487679">
                  <a:moveTo>
                    <a:pt x="1770113" y="0"/>
                  </a:moveTo>
                  <a:lnTo>
                    <a:pt x="1027823" y="0"/>
                  </a:lnTo>
                  <a:lnTo>
                    <a:pt x="1027823" y="197129"/>
                  </a:lnTo>
                  <a:lnTo>
                    <a:pt x="1770113" y="197129"/>
                  </a:lnTo>
                  <a:lnTo>
                    <a:pt x="1770113" y="0"/>
                  </a:lnTo>
                  <a:close/>
                </a:path>
              </a:pathLst>
            </a:custGeom>
            <a:solidFill>
              <a:srgbClr val="F1BE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079547" y="7422792"/>
              <a:ext cx="214629" cy="1022350"/>
            </a:xfrm>
            <a:custGeom>
              <a:avLst/>
              <a:gdLst/>
              <a:ahLst/>
              <a:cxnLst/>
              <a:rect l="l" t="t" r="r" b="b"/>
              <a:pathLst>
                <a:path w="214630" h="1022350">
                  <a:moveTo>
                    <a:pt x="0" y="1021868"/>
                  </a:moveTo>
                  <a:lnTo>
                    <a:pt x="214136" y="1021868"/>
                  </a:lnTo>
                  <a:lnTo>
                    <a:pt x="214136" y="0"/>
                  </a:lnTo>
                  <a:lnTo>
                    <a:pt x="0" y="0"/>
                  </a:lnTo>
                  <a:lnTo>
                    <a:pt x="0" y="1021868"/>
                  </a:lnTo>
                  <a:close/>
                </a:path>
              </a:pathLst>
            </a:custGeom>
            <a:solidFill>
              <a:srgbClr val="00A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576195" y="7793496"/>
              <a:ext cx="214629" cy="651510"/>
            </a:xfrm>
            <a:custGeom>
              <a:avLst/>
              <a:gdLst/>
              <a:ahLst/>
              <a:cxnLst/>
              <a:rect l="l" t="t" r="r" b="b"/>
              <a:pathLst>
                <a:path w="214630" h="651509">
                  <a:moveTo>
                    <a:pt x="0" y="651164"/>
                  </a:moveTo>
                  <a:lnTo>
                    <a:pt x="214136" y="651164"/>
                  </a:lnTo>
                  <a:lnTo>
                    <a:pt x="214136" y="0"/>
                  </a:lnTo>
                  <a:lnTo>
                    <a:pt x="0" y="0"/>
                  </a:lnTo>
                  <a:lnTo>
                    <a:pt x="0" y="651164"/>
                  </a:lnTo>
                  <a:close/>
                </a:path>
              </a:pathLst>
            </a:custGeom>
            <a:solidFill>
              <a:srgbClr val="0072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072862" y="7422792"/>
              <a:ext cx="214629" cy="1022350"/>
            </a:xfrm>
            <a:custGeom>
              <a:avLst/>
              <a:gdLst/>
              <a:ahLst/>
              <a:cxnLst/>
              <a:rect l="l" t="t" r="r" b="b"/>
              <a:pathLst>
                <a:path w="214630" h="1022350">
                  <a:moveTo>
                    <a:pt x="0" y="1021868"/>
                  </a:moveTo>
                  <a:lnTo>
                    <a:pt x="214136" y="1021868"/>
                  </a:lnTo>
                  <a:lnTo>
                    <a:pt x="214136" y="0"/>
                  </a:lnTo>
                  <a:lnTo>
                    <a:pt x="0" y="0"/>
                  </a:lnTo>
                  <a:lnTo>
                    <a:pt x="0" y="1021868"/>
                  </a:lnTo>
                  <a:close/>
                </a:path>
              </a:pathLst>
            </a:custGeom>
            <a:solidFill>
              <a:srgbClr val="00A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569529" y="8149537"/>
              <a:ext cx="214629" cy="295275"/>
            </a:xfrm>
            <a:custGeom>
              <a:avLst/>
              <a:gdLst/>
              <a:ahLst/>
              <a:cxnLst/>
              <a:rect l="l" t="t" r="r" b="b"/>
              <a:pathLst>
                <a:path w="214630" h="295275">
                  <a:moveTo>
                    <a:pt x="0" y="295123"/>
                  </a:moveTo>
                  <a:lnTo>
                    <a:pt x="214136" y="295123"/>
                  </a:lnTo>
                  <a:lnTo>
                    <a:pt x="214136" y="0"/>
                  </a:lnTo>
                  <a:lnTo>
                    <a:pt x="0" y="0"/>
                  </a:lnTo>
                  <a:lnTo>
                    <a:pt x="0" y="295123"/>
                  </a:lnTo>
                  <a:close/>
                </a:path>
              </a:pathLst>
            </a:custGeom>
            <a:solidFill>
              <a:srgbClr val="0072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960620" y="8856820"/>
              <a:ext cx="823594" cy="447675"/>
            </a:xfrm>
            <a:custGeom>
              <a:avLst/>
              <a:gdLst/>
              <a:ahLst/>
              <a:cxnLst/>
              <a:rect l="l" t="t" r="r" b="b"/>
              <a:pathLst>
                <a:path w="823594" h="447675">
                  <a:moveTo>
                    <a:pt x="0" y="447160"/>
                  </a:moveTo>
                  <a:lnTo>
                    <a:pt x="823026" y="447160"/>
                  </a:lnTo>
                  <a:lnTo>
                    <a:pt x="823026" y="0"/>
                  </a:lnTo>
                  <a:lnTo>
                    <a:pt x="0" y="0"/>
                  </a:lnTo>
                  <a:lnTo>
                    <a:pt x="0" y="447160"/>
                  </a:lnTo>
                  <a:close/>
                </a:path>
              </a:pathLst>
            </a:custGeom>
            <a:solidFill>
              <a:srgbClr val="D9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710395" y="8856827"/>
              <a:ext cx="170815" cy="487680"/>
            </a:xfrm>
            <a:custGeom>
              <a:avLst/>
              <a:gdLst/>
              <a:ahLst/>
              <a:cxnLst/>
              <a:rect l="l" t="t" r="r" b="b"/>
              <a:pathLst>
                <a:path w="170815" h="487679">
                  <a:moveTo>
                    <a:pt x="170294" y="290322"/>
                  </a:moveTo>
                  <a:lnTo>
                    <a:pt x="0" y="290322"/>
                  </a:lnTo>
                  <a:lnTo>
                    <a:pt x="0" y="487451"/>
                  </a:lnTo>
                  <a:lnTo>
                    <a:pt x="170294" y="487451"/>
                  </a:lnTo>
                  <a:lnTo>
                    <a:pt x="170294" y="290322"/>
                  </a:lnTo>
                  <a:close/>
                </a:path>
                <a:path w="170815" h="487679">
                  <a:moveTo>
                    <a:pt x="170294" y="0"/>
                  </a:moveTo>
                  <a:lnTo>
                    <a:pt x="0" y="0"/>
                  </a:lnTo>
                  <a:lnTo>
                    <a:pt x="0" y="197129"/>
                  </a:lnTo>
                  <a:lnTo>
                    <a:pt x="170294" y="197129"/>
                  </a:lnTo>
                  <a:lnTo>
                    <a:pt x="170294" y="0"/>
                  </a:lnTo>
                  <a:close/>
                </a:path>
              </a:pathLst>
            </a:custGeom>
            <a:solidFill>
              <a:srgbClr val="F186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790332" y="8856820"/>
              <a:ext cx="170815" cy="447675"/>
            </a:xfrm>
            <a:custGeom>
              <a:avLst/>
              <a:gdLst/>
              <a:ahLst/>
              <a:cxnLst/>
              <a:rect l="l" t="t" r="r" b="b"/>
              <a:pathLst>
                <a:path w="170815" h="447675">
                  <a:moveTo>
                    <a:pt x="170287" y="447160"/>
                  </a:moveTo>
                  <a:lnTo>
                    <a:pt x="0" y="447160"/>
                  </a:lnTo>
                  <a:lnTo>
                    <a:pt x="0" y="0"/>
                  </a:lnTo>
                  <a:lnTo>
                    <a:pt x="170287" y="0"/>
                  </a:lnTo>
                  <a:lnTo>
                    <a:pt x="170287" y="447160"/>
                  </a:lnTo>
                  <a:close/>
                </a:path>
              </a:pathLst>
            </a:custGeom>
            <a:solidFill>
              <a:srgbClr val="A718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958978" y="7422792"/>
              <a:ext cx="120650" cy="1022350"/>
            </a:xfrm>
            <a:custGeom>
              <a:avLst/>
              <a:gdLst/>
              <a:ahLst/>
              <a:cxnLst/>
              <a:rect l="l" t="t" r="r" b="b"/>
              <a:pathLst>
                <a:path w="120650" h="1022350">
                  <a:moveTo>
                    <a:pt x="120569" y="1021868"/>
                  </a:moveTo>
                  <a:lnTo>
                    <a:pt x="0" y="1021868"/>
                  </a:lnTo>
                  <a:lnTo>
                    <a:pt x="0" y="0"/>
                  </a:lnTo>
                  <a:lnTo>
                    <a:pt x="120569" y="0"/>
                  </a:lnTo>
                  <a:lnTo>
                    <a:pt x="120569" y="1021868"/>
                  </a:lnTo>
                  <a:close/>
                </a:path>
              </a:pathLst>
            </a:custGeom>
            <a:solidFill>
              <a:srgbClr val="0072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455618" y="7792148"/>
              <a:ext cx="1114425" cy="652780"/>
            </a:xfrm>
            <a:custGeom>
              <a:avLst/>
              <a:gdLst/>
              <a:ahLst/>
              <a:cxnLst/>
              <a:rect l="l" t="t" r="r" b="b"/>
              <a:pathLst>
                <a:path w="1114425" h="652779">
                  <a:moveTo>
                    <a:pt x="120573" y="0"/>
                  </a:moveTo>
                  <a:lnTo>
                    <a:pt x="0" y="0"/>
                  </a:lnTo>
                  <a:lnTo>
                    <a:pt x="0" y="652513"/>
                  </a:lnTo>
                  <a:lnTo>
                    <a:pt x="120573" y="652513"/>
                  </a:lnTo>
                  <a:lnTo>
                    <a:pt x="120573" y="0"/>
                  </a:lnTo>
                  <a:close/>
                </a:path>
                <a:path w="1114425" h="652779">
                  <a:moveTo>
                    <a:pt x="1113904" y="357390"/>
                  </a:moveTo>
                  <a:lnTo>
                    <a:pt x="993330" y="357390"/>
                  </a:lnTo>
                  <a:lnTo>
                    <a:pt x="993330" y="652513"/>
                  </a:lnTo>
                  <a:lnTo>
                    <a:pt x="1113904" y="652513"/>
                  </a:lnTo>
                  <a:lnTo>
                    <a:pt x="1113904" y="357390"/>
                  </a:lnTo>
                  <a:close/>
                </a:path>
              </a:pathLst>
            </a:custGeom>
            <a:solidFill>
              <a:srgbClr val="00A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952292" y="7422792"/>
              <a:ext cx="120650" cy="1022350"/>
            </a:xfrm>
            <a:custGeom>
              <a:avLst/>
              <a:gdLst/>
              <a:ahLst/>
              <a:cxnLst/>
              <a:rect l="l" t="t" r="r" b="b"/>
              <a:pathLst>
                <a:path w="120650" h="1022350">
                  <a:moveTo>
                    <a:pt x="120569" y="1021868"/>
                  </a:moveTo>
                  <a:lnTo>
                    <a:pt x="0" y="1021868"/>
                  </a:lnTo>
                  <a:lnTo>
                    <a:pt x="0" y="0"/>
                  </a:lnTo>
                  <a:lnTo>
                    <a:pt x="120569" y="0"/>
                  </a:lnTo>
                  <a:lnTo>
                    <a:pt x="120569" y="1021868"/>
                  </a:lnTo>
                  <a:close/>
                </a:path>
              </a:pathLst>
            </a:custGeom>
            <a:solidFill>
              <a:srgbClr val="0072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024873" y="9865042"/>
              <a:ext cx="537845" cy="422275"/>
            </a:xfrm>
            <a:custGeom>
              <a:avLst/>
              <a:gdLst/>
              <a:ahLst/>
              <a:cxnLst/>
              <a:rect l="l" t="t" r="r" b="b"/>
              <a:pathLst>
                <a:path w="537844" h="422275">
                  <a:moveTo>
                    <a:pt x="537578" y="421957"/>
                  </a:moveTo>
                  <a:lnTo>
                    <a:pt x="525462" y="393357"/>
                  </a:lnTo>
                  <a:lnTo>
                    <a:pt x="522465" y="388543"/>
                  </a:lnTo>
                  <a:lnTo>
                    <a:pt x="501929" y="355523"/>
                  </a:lnTo>
                  <a:lnTo>
                    <a:pt x="473024" y="321868"/>
                  </a:lnTo>
                  <a:lnTo>
                    <a:pt x="439343" y="292976"/>
                  </a:lnTo>
                  <a:lnTo>
                    <a:pt x="401472" y="269468"/>
                  </a:lnTo>
                  <a:lnTo>
                    <a:pt x="360032" y="251942"/>
                  </a:lnTo>
                  <a:lnTo>
                    <a:pt x="344512" y="248119"/>
                  </a:lnTo>
                  <a:lnTo>
                    <a:pt x="344512" y="0"/>
                  </a:lnTo>
                  <a:lnTo>
                    <a:pt x="193052" y="0"/>
                  </a:lnTo>
                  <a:lnTo>
                    <a:pt x="193052" y="248119"/>
                  </a:lnTo>
                  <a:lnTo>
                    <a:pt x="177546" y="251942"/>
                  </a:lnTo>
                  <a:lnTo>
                    <a:pt x="136093" y="269468"/>
                  </a:lnTo>
                  <a:lnTo>
                    <a:pt x="98234" y="292976"/>
                  </a:lnTo>
                  <a:lnTo>
                    <a:pt x="64541" y="321868"/>
                  </a:lnTo>
                  <a:lnTo>
                    <a:pt x="35636" y="355523"/>
                  </a:lnTo>
                  <a:lnTo>
                    <a:pt x="12115" y="393357"/>
                  </a:lnTo>
                  <a:lnTo>
                    <a:pt x="0" y="421957"/>
                  </a:lnTo>
                  <a:lnTo>
                    <a:pt x="180746" y="421957"/>
                  </a:lnTo>
                  <a:lnTo>
                    <a:pt x="187629" y="415099"/>
                  </a:lnTo>
                  <a:lnTo>
                    <a:pt x="225374" y="395566"/>
                  </a:lnTo>
                  <a:lnTo>
                    <a:pt x="268782" y="388543"/>
                  </a:lnTo>
                  <a:lnTo>
                    <a:pt x="312204" y="395566"/>
                  </a:lnTo>
                  <a:lnTo>
                    <a:pt x="349948" y="415099"/>
                  </a:lnTo>
                  <a:lnTo>
                    <a:pt x="356819" y="421957"/>
                  </a:lnTo>
                  <a:lnTo>
                    <a:pt x="537578" y="421957"/>
                  </a:lnTo>
                  <a:close/>
                </a:path>
              </a:pathLst>
            </a:custGeom>
            <a:solidFill>
              <a:srgbClr val="D9E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234378" y="6961263"/>
              <a:ext cx="1503680" cy="2095500"/>
            </a:xfrm>
            <a:custGeom>
              <a:avLst/>
              <a:gdLst/>
              <a:ahLst/>
              <a:cxnLst/>
              <a:rect l="l" t="t" r="r" b="b"/>
              <a:pathLst>
                <a:path w="1503680" h="2095500">
                  <a:moveTo>
                    <a:pt x="923937" y="799579"/>
                  </a:moveTo>
                  <a:lnTo>
                    <a:pt x="461975" y="0"/>
                  </a:lnTo>
                  <a:lnTo>
                    <a:pt x="0" y="799579"/>
                  </a:lnTo>
                  <a:lnTo>
                    <a:pt x="329590" y="799579"/>
                  </a:lnTo>
                  <a:lnTo>
                    <a:pt x="329590" y="1223429"/>
                  </a:lnTo>
                  <a:lnTo>
                    <a:pt x="594372" y="1223429"/>
                  </a:lnTo>
                  <a:lnTo>
                    <a:pt x="594372" y="799579"/>
                  </a:lnTo>
                  <a:lnTo>
                    <a:pt x="923937" y="799579"/>
                  </a:lnTo>
                  <a:close/>
                </a:path>
                <a:path w="1503680" h="2095500">
                  <a:moveTo>
                    <a:pt x="1503438" y="1671281"/>
                  </a:moveTo>
                  <a:lnTo>
                    <a:pt x="1041476" y="871689"/>
                  </a:lnTo>
                  <a:lnTo>
                    <a:pt x="579513" y="1671281"/>
                  </a:lnTo>
                  <a:lnTo>
                    <a:pt x="909066" y="1671281"/>
                  </a:lnTo>
                  <a:lnTo>
                    <a:pt x="909066" y="2095106"/>
                  </a:lnTo>
                  <a:lnTo>
                    <a:pt x="1173861" y="2095106"/>
                  </a:lnTo>
                  <a:lnTo>
                    <a:pt x="1173861" y="1671281"/>
                  </a:lnTo>
                  <a:lnTo>
                    <a:pt x="1503438" y="1671281"/>
                  </a:lnTo>
                  <a:close/>
                </a:path>
              </a:pathLst>
            </a:custGeom>
            <a:solidFill>
              <a:srgbClr val="00A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0" y="5819490"/>
            <a:ext cx="4565650" cy="4467860"/>
            <a:chOff x="0" y="5819490"/>
            <a:chExt cx="4565650" cy="4467860"/>
          </a:xfrm>
        </p:grpSpPr>
        <p:sp>
          <p:nvSpPr>
            <p:cNvPr id="26" name="object 26"/>
            <p:cNvSpPr/>
            <p:nvPr/>
          </p:nvSpPr>
          <p:spPr>
            <a:xfrm>
              <a:off x="0" y="5819490"/>
              <a:ext cx="4565650" cy="4457700"/>
            </a:xfrm>
            <a:custGeom>
              <a:avLst/>
              <a:gdLst/>
              <a:ahLst/>
              <a:cxnLst/>
              <a:rect l="l" t="t" r="r" b="b"/>
              <a:pathLst>
                <a:path w="4565650" h="4457700">
                  <a:moveTo>
                    <a:pt x="2430672" y="12699"/>
                  </a:moveTo>
                  <a:lnTo>
                    <a:pt x="1901539" y="12699"/>
                  </a:lnTo>
                  <a:lnTo>
                    <a:pt x="1930830" y="0"/>
                  </a:lnTo>
                  <a:lnTo>
                    <a:pt x="2401381" y="0"/>
                  </a:lnTo>
                  <a:lnTo>
                    <a:pt x="2430672" y="12699"/>
                  </a:lnTo>
                  <a:close/>
                </a:path>
                <a:path w="4565650" h="4457700">
                  <a:moveTo>
                    <a:pt x="2518298" y="25399"/>
                  </a:moveTo>
                  <a:lnTo>
                    <a:pt x="1813913" y="25399"/>
                  </a:lnTo>
                  <a:lnTo>
                    <a:pt x="1843079" y="12699"/>
                  </a:lnTo>
                  <a:lnTo>
                    <a:pt x="2489132" y="12699"/>
                  </a:lnTo>
                  <a:lnTo>
                    <a:pt x="2518298" y="25399"/>
                  </a:lnTo>
                  <a:close/>
                </a:path>
                <a:path w="4565650" h="4457700">
                  <a:moveTo>
                    <a:pt x="2605446" y="38099"/>
                  </a:moveTo>
                  <a:lnTo>
                    <a:pt x="1726765" y="38099"/>
                  </a:lnTo>
                  <a:lnTo>
                    <a:pt x="1755753" y="25399"/>
                  </a:lnTo>
                  <a:lnTo>
                    <a:pt x="2576458" y="25399"/>
                  </a:lnTo>
                  <a:lnTo>
                    <a:pt x="2605446" y="38099"/>
                  </a:lnTo>
                  <a:close/>
                </a:path>
                <a:path w="4565650" h="4457700">
                  <a:moveTo>
                    <a:pt x="2663232" y="50799"/>
                  </a:moveTo>
                  <a:lnTo>
                    <a:pt x="1668980" y="50799"/>
                  </a:lnTo>
                  <a:lnTo>
                    <a:pt x="1697837" y="38099"/>
                  </a:lnTo>
                  <a:lnTo>
                    <a:pt x="2634374" y="38099"/>
                  </a:lnTo>
                  <a:lnTo>
                    <a:pt x="2663232" y="50799"/>
                  </a:lnTo>
                  <a:close/>
                </a:path>
                <a:path w="4565650" h="4457700">
                  <a:moveTo>
                    <a:pt x="2720709" y="63499"/>
                  </a:moveTo>
                  <a:lnTo>
                    <a:pt x="1611503" y="63499"/>
                  </a:lnTo>
                  <a:lnTo>
                    <a:pt x="1640202" y="50799"/>
                  </a:lnTo>
                  <a:lnTo>
                    <a:pt x="2692009" y="50799"/>
                  </a:lnTo>
                  <a:lnTo>
                    <a:pt x="2720709" y="63499"/>
                  </a:lnTo>
                  <a:close/>
                </a:path>
                <a:path w="4565650" h="4457700">
                  <a:moveTo>
                    <a:pt x="2777863" y="76199"/>
                  </a:moveTo>
                  <a:lnTo>
                    <a:pt x="1554348" y="76199"/>
                  </a:lnTo>
                  <a:lnTo>
                    <a:pt x="1582877" y="63499"/>
                  </a:lnTo>
                  <a:lnTo>
                    <a:pt x="2749334" y="63499"/>
                  </a:lnTo>
                  <a:lnTo>
                    <a:pt x="2777863" y="76199"/>
                  </a:lnTo>
                  <a:close/>
                </a:path>
                <a:path w="4565650" h="4457700">
                  <a:moveTo>
                    <a:pt x="2862870" y="101599"/>
                  </a:moveTo>
                  <a:lnTo>
                    <a:pt x="1469341" y="101599"/>
                  </a:lnTo>
                  <a:lnTo>
                    <a:pt x="1525916" y="76199"/>
                  </a:lnTo>
                  <a:lnTo>
                    <a:pt x="2806295" y="76199"/>
                  </a:lnTo>
                  <a:lnTo>
                    <a:pt x="2862870" y="101599"/>
                  </a:lnTo>
                  <a:close/>
                </a:path>
                <a:path w="4565650" h="4457700">
                  <a:moveTo>
                    <a:pt x="2974741" y="139699"/>
                  </a:moveTo>
                  <a:lnTo>
                    <a:pt x="1357470" y="139699"/>
                  </a:lnTo>
                  <a:lnTo>
                    <a:pt x="1441205" y="101599"/>
                  </a:lnTo>
                  <a:lnTo>
                    <a:pt x="2891006" y="101599"/>
                  </a:lnTo>
                  <a:lnTo>
                    <a:pt x="2974741" y="139699"/>
                  </a:lnTo>
                  <a:close/>
                </a:path>
                <a:path w="4565650" h="4457700">
                  <a:moveTo>
                    <a:pt x="3400101" y="4457699"/>
                  </a:moveTo>
                  <a:lnTo>
                    <a:pt x="932110" y="4457699"/>
                  </a:lnTo>
                  <a:lnTo>
                    <a:pt x="906938" y="4432299"/>
                  </a:lnTo>
                  <a:lnTo>
                    <a:pt x="832580" y="4394199"/>
                  </a:lnTo>
                  <a:lnTo>
                    <a:pt x="808186" y="4368799"/>
                  </a:lnTo>
                  <a:lnTo>
                    <a:pt x="760024" y="4343399"/>
                  </a:lnTo>
                  <a:lnTo>
                    <a:pt x="736259" y="4317999"/>
                  </a:lnTo>
                  <a:lnTo>
                    <a:pt x="712709" y="4305299"/>
                  </a:lnTo>
                  <a:lnTo>
                    <a:pt x="689379" y="4279899"/>
                  </a:lnTo>
                  <a:lnTo>
                    <a:pt x="643388" y="4254499"/>
                  </a:lnTo>
                  <a:lnTo>
                    <a:pt x="620732" y="4229099"/>
                  </a:lnTo>
                  <a:lnTo>
                    <a:pt x="598310" y="4216399"/>
                  </a:lnTo>
                  <a:lnTo>
                    <a:pt x="576123" y="4190999"/>
                  </a:lnTo>
                  <a:lnTo>
                    <a:pt x="554172" y="4178299"/>
                  </a:lnTo>
                  <a:lnTo>
                    <a:pt x="532466" y="4152899"/>
                  </a:lnTo>
                  <a:lnTo>
                    <a:pt x="511011" y="4127499"/>
                  </a:lnTo>
                  <a:lnTo>
                    <a:pt x="489807" y="4114799"/>
                  </a:lnTo>
                  <a:lnTo>
                    <a:pt x="468853" y="4089399"/>
                  </a:lnTo>
                  <a:lnTo>
                    <a:pt x="448147" y="4063999"/>
                  </a:lnTo>
                  <a:lnTo>
                    <a:pt x="427708" y="4051299"/>
                  </a:lnTo>
                  <a:lnTo>
                    <a:pt x="407533" y="4025899"/>
                  </a:lnTo>
                  <a:lnTo>
                    <a:pt x="387619" y="4000499"/>
                  </a:lnTo>
                  <a:lnTo>
                    <a:pt x="367969" y="3987799"/>
                  </a:lnTo>
                  <a:lnTo>
                    <a:pt x="348592" y="3962399"/>
                  </a:lnTo>
                  <a:lnTo>
                    <a:pt x="329487" y="3936999"/>
                  </a:lnTo>
                  <a:lnTo>
                    <a:pt x="310658" y="3911599"/>
                  </a:lnTo>
                  <a:lnTo>
                    <a:pt x="292112" y="3898899"/>
                  </a:lnTo>
                  <a:lnTo>
                    <a:pt x="255875" y="3848099"/>
                  </a:lnTo>
                  <a:lnTo>
                    <a:pt x="220777" y="3797299"/>
                  </a:lnTo>
                  <a:lnTo>
                    <a:pt x="186860" y="3746499"/>
                  </a:lnTo>
                  <a:lnTo>
                    <a:pt x="170344" y="3733799"/>
                  </a:lnTo>
                  <a:lnTo>
                    <a:pt x="138220" y="3682999"/>
                  </a:lnTo>
                  <a:lnTo>
                    <a:pt x="107315" y="3632199"/>
                  </a:lnTo>
                  <a:lnTo>
                    <a:pt x="77652" y="3581399"/>
                  </a:lnTo>
                  <a:lnTo>
                    <a:pt x="49246" y="3530599"/>
                  </a:lnTo>
                  <a:lnTo>
                    <a:pt x="22116" y="3467099"/>
                  </a:lnTo>
                  <a:lnTo>
                    <a:pt x="9035" y="3441699"/>
                  </a:lnTo>
                  <a:lnTo>
                    <a:pt x="0" y="3428999"/>
                  </a:lnTo>
                  <a:lnTo>
                    <a:pt x="0" y="1358899"/>
                  </a:lnTo>
                  <a:lnTo>
                    <a:pt x="9035" y="1346199"/>
                  </a:lnTo>
                  <a:lnTo>
                    <a:pt x="22116" y="1320799"/>
                  </a:lnTo>
                  <a:lnTo>
                    <a:pt x="35520" y="1282699"/>
                  </a:lnTo>
                  <a:lnTo>
                    <a:pt x="63292" y="1231899"/>
                  </a:lnTo>
                  <a:lnTo>
                    <a:pt x="92327" y="1181099"/>
                  </a:lnTo>
                  <a:lnTo>
                    <a:pt x="122615" y="1130299"/>
                  </a:lnTo>
                  <a:lnTo>
                    <a:pt x="154129" y="1079499"/>
                  </a:lnTo>
                  <a:lnTo>
                    <a:pt x="186860" y="1041399"/>
                  </a:lnTo>
                  <a:lnTo>
                    <a:pt x="203671" y="1015999"/>
                  </a:lnTo>
                  <a:lnTo>
                    <a:pt x="238177" y="965199"/>
                  </a:lnTo>
                  <a:lnTo>
                    <a:pt x="273852" y="914399"/>
                  </a:lnTo>
                  <a:lnTo>
                    <a:pt x="310658" y="876299"/>
                  </a:lnTo>
                  <a:lnTo>
                    <a:pt x="329487" y="850899"/>
                  </a:lnTo>
                  <a:lnTo>
                    <a:pt x="348592" y="825499"/>
                  </a:lnTo>
                  <a:lnTo>
                    <a:pt x="367969" y="800099"/>
                  </a:lnTo>
                  <a:lnTo>
                    <a:pt x="387619" y="787399"/>
                  </a:lnTo>
                  <a:lnTo>
                    <a:pt x="407533" y="761999"/>
                  </a:lnTo>
                  <a:lnTo>
                    <a:pt x="427708" y="736599"/>
                  </a:lnTo>
                  <a:lnTo>
                    <a:pt x="448147" y="723899"/>
                  </a:lnTo>
                  <a:lnTo>
                    <a:pt x="468853" y="698499"/>
                  </a:lnTo>
                  <a:lnTo>
                    <a:pt x="489807" y="673099"/>
                  </a:lnTo>
                  <a:lnTo>
                    <a:pt x="511011" y="660399"/>
                  </a:lnTo>
                  <a:lnTo>
                    <a:pt x="532466" y="634999"/>
                  </a:lnTo>
                  <a:lnTo>
                    <a:pt x="554172" y="609599"/>
                  </a:lnTo>
                  <a:lnTo>
                    <a:pt x="576123" y="596899"/>
                  </a:lnTo>
                  <a:lnTo>
                    <a:pt x="598310" y="571499"/>
                  </a:lnTo>
                  <a:lnTo>
                    <a:pt x="620732" y="558799"/>
                  </a:lnTo>
                  <a:lnTo>
                    <a:pt x="643388" y="533399"/>
                  </a:lnTo>
                  <a:lnTo>
                    <a:pt x="689379" y="507999"/>
                  </a:lnTo>
                  <a:lnTo>
                    <a:pt x="712709" y="482599"/>
                  </a:lnTo>
                  <a:lnTo>
                    <a:pt x="736259" y="469899"/>
                  </a:lnTo>
                  <a:lnTo>
                    <a:pt x="760024" y="444499"/>
                  </a:lnTo>
                  <a:lnTo>
                    <a:pt x="808186" y="419099"/>
                  </a:lnTo>
                  <a:lnTo>
                    <a:pt x="832580" y="393699"/>
                  </a:lnTo>
                  <a:lnTo>
                    <a:pt x="906938" y="355599"/>
                  </a:lnTo>
                  <a:lnTo>
                    <a:pt x="932110" y="330199"/>
                  </a:lnTo>
                  <a:lnTo>
                    <a:pt x="983008" y="304799"/>
                  </a:lnTo>
                  <a:lnTo>
                    <a:pt x="1139856" y="228599"/>
                  </a:lnTo>
                  <a:lnTo>
                    <a:pt x="1329797" y="139699"/>
                  </a:lnTo>
                  <a:lnTo>
                    <a:pt x="3002414" y="139699"/>
                  </a:lnTo>
                  <a:lnTo>
                    <a:pt x="3192356" y="228599"/>
                  </a:lnTo>
                  <a:lnTo>
                    <a:pt x="3349203" y="304799"/>
                  </a:lnTo>
                  <a:lnTo>
                    <a:pt x="3400101" y="330199"/>
                  </a:lnTo>
                  <a:lnTo>
                    <a:pt x="3425273" y="355599"/>
                  </a:lnTo>
                  <a:lnTo>
                    <a:pt x="3499632" y="393699"/>
                  </a:lnTo>
                  <a:lnTo>
                    <a:pt x="3524025" y="419099"/>
                  </a:lnTo>
                  <a:lnTo>
                    <a:pt x="3572187" y="444499"/>
                  </a:lnTo>
                  <a:lnTo>
                    <a:pt x="3595952" y="469899"/>
                  </a:lnTo>
                  <a:lnTo>
                    <a:pt x="3619502" y="482599"/>
                  </a:lnTo>
                  <a:lnTo>
                    <a:pt x="3642832" y="507999"/>
                  </a:lnTo>
                  <a:lnTo>
                    <a:pt x="3688823" y="533399"/>
                  </a:lnTo>
                  <a:lnTo>
                    <a:pt x="3711486" y="558799"/>
                  </a:lnTo>
                  <a:lnTo>
                    <a:pt x="3733907" y="571499"/>
                  </a:lnTo>
                  <a:lnTo>
                    <a:pt x="3756090" y="596899"/>
                  </a:lnTo>
                  <a:lnTo>
                    <a:pt x="3778039" y="609599"/>
                  </a:lnTo>
                  <a:lnTo>
                    <a:pt x="3799745" y="634999"/>
                  </a:lnTo>
                  <a:lnTo>
                    <a:pt x="3821200" y="660399"/>
                  </a:lnTo>
                  <a:lnTo>
                    <a:pt x="3842405" y="673099"/>
                  </a:lnTo>
                  <a:lnTo>
                    <a:pt x="3863358" y="698499"/>
                  </a:lnTo>
                  <a:lnTo>
                    <a:pt x="3884064" y="723899"/>
                  </a:lnTo>
                  <a:lnTo>
                    <a:pt x="3904503" y="736599"/>
                  </a:lnTo>
                  <a:lnTo>
                    <a:pt x="3924678" y="761999"/>
                  </a:lnTo>
                  <a:lnTo>
                    <a:pt x="3944592" y="787399"/>
                  </a:lnTo>
                  <a:lnTo>
                    <a:pt x="3964242" y="800099"/>
                  </a:lnTo>
                  <a:lnTo>
                    <a:pt x="3983619" y="825499"/>
                  </a:lnTo>
                  <a:lnTo>
                    <a:pt x="4002724" y="850899"/>
                  </a:lnTo>
                  <a:lnTo>
                    <a:pt x="4021553" y="876299"/>
                  </a:lnTo>
                  <a:lnTo>
                    <a:pt x="4040099" y="888999"/>
                  </a:lnTo>
                  <a:lnTo>
                    <a:pt x="4076337" y="939799"/>
                  </a:lnTo>
                  <a:lnTo>
                    <a:pt x="4111434" y="990599"/>
                  </a:lnTo>
                  <a:lnTo>
                    <a:pt x="4145352" y="1041399"/>
                  </a:lnTo>
                  <a:lnTo>
                    <a:pt x="4161863" y="1054099"/>
                  </a:lnTo>
                  <a:lnTo>
                    <a:pt x="4193993" y="1104899"/>
                  </a:lnTo>
                  <a:lnTo>
                    <a:pt x="4224887" y="1155699"/>
                  </a:lnTo>
                  <a:lnTo>
                    <a:pt x="4254558" y="1206499"/>
                  </a:lnTo>
                  <a:lnTo>
                    <a:pt x="4282968" y="1257299"/>
                  </a:lnTo>
                  <a:lnTo>
                    <a:pt x="4310095" y="1320799"/>
                  </a:lnTo>
                  <a:lnTo>
                    <a:pt x="4323174" y="1346199"/>
                  </a:lnTo>
                  <a:lnTo>
                    <a:pt x="4348369" y="1396999"/>
                  </a:lnTo>
                  <a:lnTo>
                    <a:pt x="4372242" y="1447799"/>
                  </a:lnTo>
                  <a:lnTo>
                    <a:pt x="4394782" y="1498599"/>
                  </a:lnTo>
                  <a:lnTo>
                    <a:pt x="4415982" y="1562099"/>
                  </a:lnTo>
                  <a:lnTo>
                    <a:pt x="4426076" y="1587499"/>
                  </a:lnTo>
                  <a:lnTo>
                    <a:pt x="4435830" y="1612899"/>
                  </a:lnTo>
                  <a:lnTo>
                    <a:pt x="4445241" y="1638299"/>
                  </a:lnTo>
                  <a:lnTo>
                    <a:pt x="4454308" y="1663699"/>
                  </a:lnTo>
                  <a:lnTo>
                    <a:pt x="4463029" y="1701799"/>
                  </a:lnTo>
                  <a:lnTo>
                    <a:pt x="4471413" y="1727199"/>
                  </a:lnTo>
                  <a:lnTo>
                    <a:pt x="4479444" y="1752599"/>
                  </a:lnTo>
                  <a:lnTo>
                    <a:pt x="4487124" y="1777999"/>
                  </a:lnTo>
                  <a:lnTo>
                    <a:pt x="4494455" y="1816099"/>
                  </a:lnTo>
                  <a:lnTo>
                    <a:pt x="4501436" y="1841499"/>
                  </a:lnTo>
                  <a:lnTo>
                    <a:pt x="4508064" y="1866899"/>
                  </a:lnTo>
                  <a:lnTo>
                    <a:pt x="4514341" y="1892299"/>
                  </a:lnTo>
                  <a:lnTo>
                    <a:pt x="4520269" y="1930399"/>
                  </a:lnTo>
                  <a:lnTo>
                    <a:pt x="4525833" y="1955799"/>
                  </a:lnTo>
                  <a:lnTo>
                    <a:pt x="4531043" y="1981199"/>
                  </a:lnTo>
                  <a:lnTo>
                    <a:pt x="4535900" y="2006599"/>
                  </a:lnTo>
                  <a:lnTo>
                    <a:pt x="4540402" y="2044699"/>
                  </a:lnTo>
                  <a:lnTo>
                    <a:pt x="4544547" y="2070099"/>
                  </a:lnTo>
                  <a:lnTo>
                    <a:pt x="4548333" y="2095499"/>
                  </a:lnTo>
                  <a:lnTo>
                    <a:pt x="4551762" y="2133599"/>
                  </a:lnTo>
                  <a:lnTo>
                    <a:pt x="4554836" y="2158999"/>
                  </a:lnTo>
                  <a:lnTo>
                    <a:pt x="4557540" y="2184399"/>
                  </a:lnTo>
                  <a:lnTo>
                    <a:pt x="4559884" y="2222499"/>
                  </a:lnTo>
                  <a:lnTo>
                    <a:pt x="4561872" y="2247899"/>
                  </a:lnTo>
                  <a:lnTo>
                    <a:pt x="4563504" y="2273299"/>
                  </a:lnTo>
                  <a:lnTo>
                    <a:pt x="4565599" y="2336799"/>
                  </a:lnTo>
                  <a:lnTo>
                    <a:pt x="4565599" y="2451099"/>
                  </a:lnTo>
                  <a:lnTo>
                    <a:pt x="4563504" y="2514599"/>
                  </a:lnTo>
                  <a:lnTo>
                    <a:pt x="4561872" y="2539999"/>
                  </a:lnTo>
                  <a:lnTo>
                    <a:pt x="4559884" y="2565399"/>
                  </a:lnTo>
                  <a:lnTo>
                    <a:pt x="4557540" y="2603499"/>
                  </a:lnTo>
                  <a:lnTo>
                    <a:pt x="4554836" y="2628899"/>
                  </a:lnTo>
                  <a:lnTo>
                    <a:pt x="4551762" y="2654299"/>
                  </a:lnTo>
                  <a:lnTo>
                    <a:pt x="4548333" y="2692399"/>
                  </a:lnTo>
                  <a:lnTo>
                    <a:pt x="4544547" y="2717799"/>
                  </a:lnTo>
                  <a:lnTo>
                    <a:pt x="4540402" y="2743199"/>
                  </a:lnTo>
                  <a:lnTo>
                    <a:pt x="4535900" y="2781299"/>
                  </a:lnTo>
                  <a:lnTo>
                    <a:pt x="4531043" y="2806699"/>
                  </a:lnTo>
                  <a:lnTo>
                    <a:pt x="4525833" y="2832099"/>
                  </a:lnTo>
                  <a:lnTo>
                    <a:pt x="4520269" y="2857499"/>
                  </a:lnTo>
                  <a:lnTo>
                    <a:pt x="4514341" y="2895599"/>
                  </a:lnTo>
                  <a:lnTo>
                    <a:pt x="4508064" y="2920999"/>
                  </a:lnTo>
                  <a:lnTo>
                    <a:pt x="4501436" y="2946399"/>
                  </a:lnTo>
                  <a:lnTo>
                    <a:pt x="4494455" y="2971799"/>
                  </a:lnTo>
                  <a:lnTo>
                    <a:pt x="4487124" y="3009899"/>
                  </a:lnTo>
                  <a:lnTo>
                    <a:pt x="4479444" y="3035299"/>
                  </a:lnTo>
                  <a:lnTo>
                    <a:pt x="4471413" y="3060699"/>
                  </a:lnTo>
                  <a:lnTo>
                    <a:pt x="4463029" y="3086099"/>
                  </a:lnTo>
                  <a:lnTo>
                    <a:pt x="4454308" y="3124199"/>
                  </a:lnTo>
                  <a:lnTo>
                    <a:pt x="4445241" y="3149599"/>
                  </a:lnTo>
                  <a:lnTo>
                    <a:pt x="4435830" y="3174999"/>
                  </a:lnTo>
                  <a:lnTo>
                    <a:pt x="4426076" y="3200399"/>
                  </a:lnTo>
                  <a:lnTo>
                    <a:pt x="4415982" y="3225799"/>
                  </a:lnTo>
                  <a:lnTo>
                    <a:pt x="4405549" y="3263899"/>
                  </a:lnTo>
                  <a:lnTo>
                    <a:pt x="4383683" y="3314699"/>
                  </a:lnTo>
                  <a:lnTo>
                    <a:pt x="4360472" y="3365499"/>
                  </a:lnTo>
                  <a:lnTo>
                    <a:pt x="4335934" y="3416299"/>
                  </a:lnTo>
                  <a:lnTo>
                    <a:pt x="4310095" y="3467099"/>
                  </a:lnTo>
                  <a:lnTo>
                    <a:pt x="4296694" y="3505199"/>
                  </a:lnTo>
                  <a:lnTo>
                    <a:pt x="4268921" y="3555999"/>
                  </a:lnTo>
                  <a:lnTo>
                    <a:pt x="4239881" y="3606799"/>
                  </a:lnTo>
                  <a:lnTo>
                    <a:pt x="4209595" y="3657599"/>
                  </a:lnTo>
                  <a:lnTo>
                    <a:pt x="4178083" y="3708399"/>
                  </a:lnTo>
                  <a:lnTo>
                    <a:pt x="4145352" y="3746499"/>
                  </a:lnTo>
                  <a:lnTo>
                    <a:pt x="4128541" y="3771899"/>
                  </a:lnTo>
                  <a:lnTo>
                    <a:pt x="4094034" y="3822699"/>
                  </a:lnTo>
                  <a:lnTo>
                    <a:pt x="4058360" y="3873499"/>
                  </a:lnTo>
                  <a:lnTo>
                    <a:pt x="4021553" y="3911599"/>
                  </a:lnTo>
                  <a:lnTo>
                    <a:pt x="4002724" y="3936999"/>
                  </a:lnTo>
                  <a:lnTo>
                    <a:pt x="3983619" y="3962399"/>
                  </a:lnTo>
                  <a:lnTo>
                    <a:pt x="3964242" y="3987799"/>
                  </a:lnTo>
                  <a:lnTo>
                    <a:pt x="3944592" y="4000499"/>
                  </a:lnTo>
                  <a:lnTo>
                    <a:pt x="3924678" y="4025899"/>
                  </a:lnTo>
                  <a:lnTo>
                    <a:pt x="3904503" y="4051299"/>
                  </a:lnTo>
                  <a:lnTo>
                    <a:pt x="3884064" y="4063999"/>
                  </a:lnTo>
                  <a:lnTo>
                    <a:pt x="3863358" y="4089399"/>
                  </a:lnTo>
                  <a:lnTo>
                    <a:pt x="3842405" y="4114799"/>
                  </a:lnTo>
                  <a:lnTo>
                    <a:pt x="3821200" y="4127499"/>
                  </a:lnTo>
                  <a:lnTo>
                    <a:pt x="3799745" y="4152899"/>
                  </a:lnTo>
                  <a:lnTo>
                    <a:pt x="3778039" y="4178299"/>
                  </a:lnTo>
                  <a:lnTo>
                    <a:pt x="3756090" y="4190999"/>
                  </a:lnTo>
                  <a:lnTo>
                    <a:pt x="3733907" y="4216399"/>
                  </a:lnTo>
                  <a:lnTo>
                    <a:pt x="3711486" y="4229099"/>
                  </a:lnTo>
                  <a:lnTo>
                    <a:pt x="3688823" y="4254499"/>
                  </a:lnTo>
                  <a:lnTo>
                    <a:pt x="3642832" y="4279899"/>
                  </a:lnTo>
                  <a:lnTo>
                    <a:pt x="3619502" y="4305299"/>
                  </a:lnTo>
                  <a:lnTo>
                    <a:pt x="3595952" y="4317999"/>
                  </a:lnTo>
                  <a:lnTo>
                    <a:pt x="3572187" y="4343399"/>
                  </a:lnTo>
                  <a:lnTo>
                    <a:pt x="3524025" y="4368799"/>
                  </a:lnTo>
                  <a:lnTo>
                    <a:pt x="3499632" y="4394199"/>
                  </a:lnTo>
                  <a:lnTo>
                    <a:pt x="3425273" y="4432299"/>
                  </a:lnTo>
                  <a:lnTo>
                    <a:pt x="3400101" y="4457699"/>
                  </a:lnTo>
                  <a:close/>
                </a:path>
              </a:pathLst>
            </a:custGeom>
            <a:solidFill>
              <a:srgbClr val="F1BE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12397" y="9170898"/>
              <a:ext cx="558800" cy="782955"/>
            </a:xfrm>
            <a:custGeom>
              <a:avLst/>
              <a:gdLst/>
              <a:ahLst/>
              <a:cxnLst/>
              <a:rect l="l" t="t" r="r" b="b"/>
              <a:pathLst>
                <a:path w="558800" h="782954">
                  <a:moveTo>
                    <a:pt x="0" y="782598"/>
                  </a:moveTo>
                  <a:lnTo>
                    <a:pt x="558221" y="782598"/>
                  </a:lnTo>
                  <a:lnTo>
                    <a:pt x="558221" y="0"/>
                  </a:lnTo>
                  <a:lnTo>
                    <a:pt x="0" y="0"/>
                  </a:lnTo>
                  <a:lnTo>
                    <a:pt x="0" y="782598"/>
                  </a:lnTo>
                  <a:close/>
                </a:path>
              </a:pathLst>
            </a:custGeom>
            <a:solidFill>
              <a:srgbClr val="677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49694" y="9170898"/>
              <a:ext cx="262890" cy="782955"/>
            </a:xfrm>
            <a:custGeom>
              <a:avLst/>
              <a:gdLst/>
              <a:ahLst/>
              <a:cxnLst/>
              <a:rect l="l" t="t" r="r" b="b"/>
              <a:pathLst>
                <a:path w="262889" h="782954">
                  <a:moveTo>
                    <a:pt x="0" y="782598"/>
                  </a:moveTo>
                  <a:lnTo>
                    <a:pt x="262702" y="782598"/>
                  </a:lnTo>
                  <a:lnTo>
                    <a:pt x="262702" y="0"/>
                  </a:lnTo>
                  <a:lnTo>
                    <a:pt x="0" y="0"/>
                  </a:lnTo>
                  <a:lnTo>
                    <a:pt x="0" y="782598"/>
                  </a:lnTo>
                  <a:close/>
                </a:path>
              </a:pathLst>
            </a:custGeom>
            <a:solidFill>
              <a:srgbClr val="566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57" y="6324008"/>
              <a:ext cx="4152265" cy="2847340"/>
            </a:xfrm>
            <a:custGeom>
              <a:avLst/>
              <a:gdLst/>
              <a:ahLst/>
              <a:cxnLst/>
              <a:rect l="l" t="t" r="r" b="b"/>
              <a:pathLst>
                <a:path w="4152265" h="2847340">
                  <a:moveTo>
                    <a:pt x="4152147" y="2846889"/>
                  </a:moveTo>
                  <a:lnTo>
                    <a:pt x="0" y="2846889"/>
                  </a:lnTo>
                  <a:lnTo>
                    <a:pt x="0" y="0"/>
                  </a:lnTo>
                  <a:lnTo>
                    <a:pt x="4152147" y="0"/>
                  </a:lnTo>
                  <a:lnTo>
                    <a:pt x="4152147" y="2846889"/>
                  </a:lnTo>
                  <a:close/>
                </a:path>
              </a:pathLst>
            </a:custGeom>
            <a:solidFill>
              <a:srgbClr val="374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8429" y="6888735"/>
              <a:ext cx="3442970" cy="1822450"/>
            </a:xfrm>
            <a:custGeom>
              <a:avLst/>
              <a:gdLst/>
              <a:ahLst/>
              <a:cxnLst/>
              <a:rect l="l" t="t" r="r" b="b"/>
              <a:pathLst>
                <a:path w="3442970" h="1822450">
                  <a:moveTo>
                    <a:pt x="0" y="1822441"/>
                  </a:moveTo>
                  <a:lnTo>
                    <a:pt x="3442390" y="1822441"/>
                  </a:lnTo>
                  <a:lnTo>
                    <a:pt x="3442390" y="0"/>
                  </a:lnTo>
                  <a:lnTo>
                    <a:pt x="0" y="0"/>
                  </a:lnTo>
                  <a:lnTo>
                    <a:pt x="0" y="18224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11023" y="8793269"/>
              <a:ext cx="298450" cy="298450"/>
            </a:xfrm>
            <a:custGeom>
              <a:avLst/>
              <a:gdLst/>
              <a:ahLst/>
              <a:cxnLst/>
              <a:rect l="l" t="t" r="r" b="b"/>
              <a:pathLst>
                <a:path w="298450" h="298450">
                  <a:moveTo>
                    <a:pt x="149132" y="298265"/>
                  </a:moveTo>
                  <a:lnTo>
                    <a:pt x="105840" y="291848"/>
                  </a:lnTo>
                  <a:lnTo>
                    <a:pt x="66284" y="273138"/>
                  </a:lnTo>
                  <a:lnTo>
                    <a:pt x="33850" y="243745"/>
                  </a:lnTo>
                  <a:lnTo>
                    <a:pt x="11344" y="206200"/>
                  </a:lnTo>
                  <a:lnTo>
                    <a:pt x="718" y="163755"/>
                  </a:lnTo>
                  <a:lnTo>
                    <a:pt x="0" y="149132"/>
                  </a:lnTo>
                  <a:lnTo>
                    <a:pt x="179" y="141801"/>
                  </a:lnTo>
                  <a:lnTo>
                    <a:pt x="8709" y="98899"/>
                  </a:lnTo>
                  <a:lnTo>
                    <a:pt x="29348" y="60286"/>
                  </a:lnTo>
                  <a:lnTo>
                    <a:pt x="60286" y="29348"/>
                  </a:lnTo>
                  <a:lnTo>
                    <a:pt x="98899" y="8709"/>
                  </a:lnTo>
                  <a:lnTo>
                    <a:pt x="141801" y="179"/>
                  </a:lnTo>
                  <a:lnTo>
                    <a:pt x="149132" y="0"/>
                  </a:lnTo>
                  <a:lnTo>
                    <a:pt x="156463" y="179"/>
                  </a:lnTo>
                  <a:lnTo>
                    <a:pt x="199365" y="8709"/>
                  </a:lnTo>
                  <a:lnTo>
                    <a:pt x="237978" y="29348"/>
                  </a:lnTo>
                  <a:lnTo>
                    <a:pt x="268916" y="60286"/>
                  </a:lnTo>
                  <a:lnTo>
                    <a:pt x="289555" y="98899"/>
                  </a:lnTo>
                  <a:lnTo>
                    <a:pt x="298085" y="141801"/>
                  </a:lnTo>
                  <a:lnTo>
                    <a:pt x="298265" y="149132"/>
                  </a:lnTo>
                  <a:lnTo>
                    <a:pt x="298085" y="156463"/>
                  </a:lnTo>
                  <a:lnTo>
                    <a:pt x="289555" y="199365"/>
                  </a:lnTo>
                  <a:lnTo>
                    <a:pt x="268916" y="237978"/>
                  </a:lnTo>
                  <a:lnTo>
                    <a:pt x="237978" y="268916"/>
                  </a:lnTo>
                  <a:lnTo>
                    <a:pt x="199365" y="289555"/>
                  </a:lnTo>
                  <a:lnTo>
                    <a:pt x="156463" y="298085"/>
                  </a:lnTo>
                  <a:lnTo>
                    <a:pt x="149132" y="298265"/>
                  </a:lnTo>
                  <a:close/>
                </a:path>
              </a:pathLst>
            </a:custGeom>
            <a:solidFill>
              <a:srgbClr val="677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17601" y="9953514"/>
              <a:ext cx="2381250" cy="334010"/>
            </a:xfrm>
            <a:custGeom>
              <a:avLst/>
              <a:gdLst/>
              <a:ahLst/>
              <a:cxnLst/>
              <a:rect l="l" t="t" r="r" b="b"/>
              <a:pathLst>
                <a:path w="2381250" h="334009">
                  <a:moveTo>
                    <a:pt x="0" y="333485"/>
                  </a:moveTo>
                  <a:lnTo>
                    <a:pt x="2380663" y="333485"/>
                  </a:lnTo>
                  <a:lnTo>
                    <a:pt x="2380663" y="0"/>
                  </a:lnTo>
                  <a:lnTo>
                    <a:pt x="0" y="0"/>
                  </a:lnTo>
                  <a:lnTo>
                    <a:pt x="0" y="333485"/>
                  </a:lnTo>
                  <a:close/>
                </a:path>
              </a:pathLst>
            </a:custGeom>
            <a:solidFill>
              <a:srgbClr val="374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71324" y="9953514"/>
              <a:ext cx="246379" cy="334010"/>
            </a:xfrm>
            <a:custGeom>
              <a:avLst/>
              <a:gdLst/>
              <a:ahLst/>
              <a:cxnLst/>
              <a:rect l="l" t="t" r="r" b="b"/>
              <a:pathLst>
                <a:path w="246380" h="334009">
                  <a:moveTo>
                    <a:pt x="0" y="0"/>
                  </a:moveTo>
                  <a:lnTo>
                    <a:pt x="246277" y="0"/>
                  </a:lnTo>
                  <a:lnTo>
                    <a:pt x="246277" y="333485"/>
                  </a:lnTo>
                  <a:lnTo>
                    <a:pt x="0" y="333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A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8429" y="6593198"/>
              <a:ext cx="3442970" cy="295910"/>
            </a:xfrm>
            <a:custGeom>
              <a:avLst/>
              <a:gdLst/>
              <a:ahLst/>
              <a:cxnLst/>
              <a:rect l="l" t="t" r="r" b="b"/>
              <a:pathLst>
                <a:path w="3442970" h="295909">
                  <a:moveTo>
                    <a:pt x="0" y="295536"/>
                  </a:moveTo>
                  <a:lnTo>
                    <a:pt x="3442390" y="295536"/>
                  </a:lnTo>
                  <a:lnTo>
                    <a:pt x="3442390" y="0"/>
                  </a:lnTo>
                  <a:lnTo>
                    <a:pt x="0" y="0"/>
                  </a:lnTo>
                  <a:lnTo>
                    <a:pt x="0" y="295536"/>
                  </a:lnTo>
                  <a:close/>
                </a:path>
              </a:pathLst>
            </a:custGeom>
            <a:solidFill>
              <a:srgbClr val="00A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29510" y="6593198"/>
              <a:ext cx="219075" cy="295910"/>
            </a:xfrm>
            <a:custGeom>
              <a:avLst/>
              <a:gdLst/>
              <a:ahLst/>
              <a:cxnLst/>
              <a:rect l="l" t="t" r="r" b="b"/>
              <a:pathLst>
                <a:path w="219075" h="295909">
                  <a:moveTo>
                    <a:pt x="218918" y="295536"/>
                  </a:moveTo>
                  <a:lnTo>
                    <a:pt x="0" y="295536"/>
                  </a:lnTo>
                  <a:lnTo>
                    <a:pt x="0" y="0"/>
                  </a:lnTo>
                  <a:lnTo>
                    <a:pt x="218918" y="0"/>
                  </a:lnTo>
                  <a:lnTo>
                    <a:pt x="218918" y="295536"/>
                  </a:lnTo>
                  <a:close/>
                </a:path>
              </a:pathLst>
            </a:custGeom>
            <a:solidFill>
              <a:srgbClr val="0072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29510" y="6888735"/>
              <a:ext cx="219075" cy="1822450"/>
            </a:xfrm>
            <a:custGeom>
              <a:avLst/>
              <a:gdLst/>
              <a:ahLst/>
              <a:cxnLst/>
              <a:rect l="l" t="t" r="r" b="b"/>
              <a:pathLst>
                <a:path w="219075" h="1822450">
                  <a:moveTo>
                    <a:pt x="218918" y="1822441"/>
                  </a:moveTo>
                  <a:lnTo>
                    <a:pt x="0" y="1822441"/>
                  </a:lnTo>
                  <a:lnTo>
                    <a:pt x="0" y="0"/>
                  </a:lnTo>
                  <a:lnTo>
                    <a:pt x="218918" y="0"/>
                  </a:lnTo>
                  <a:lnTo>
                    <a:pt x="218918" y="1822441"/>
                  </a:lnTo>
                  <a:close/>
                </a:path>
              </a:pathLst>
            </a:custGeom>
            <a:solidFill>
              <a:srgbClr val="D9E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708211" y="8588785"/>
              <a:ext cx="1623060" cy="1623060"/>
            </a:xfrm>
            <a:custGeom>
              <a:avLst/>
              <a:gdLst/>
              <a:ahLst/>
              <a:cxnLst/>
              <a:rect l="l" t="t" r="r" b="b"/>
              <a:pathLst>
                <a:path w="1623060" h="1623059">
                  <a:moveTo>
                    <a:pt x="960462" y="1622660"/>
                  </a:moveTo>
                  <a:lnTo>
                    <a:pt x="662197" y="1622660"/>
                  </a:lnTo>
                  <a:lnTo>
                    <a:pt x="662197" y="1415532"/>
                  </a:lnTo>
                  <a:lnTo>
                    <a:pt x="618198" y="1402796"/>
                  </a:lnTo>
                  <a:lnTo>
                    <a:pt x="575625" y="1386942"/>
                  </a:lnTo>
                  <a:lnTo>
                    <a:pt x="534609" y="1368095"/>
                  </a:lnTo>
                  <a:lnTo>
                    <a:pt x="495283" y="1346381"/>
                  </a:lnTo>
                  <a:lnTo>
                    <a:pt x="343078" y="1498586"/>
                  </a:lnTo>
                  <a:lnTo>
                    <a:pt x="132175" y="1287682"/>
                  </a:lnTo>
                  <a:lnTo>
                    <a:pt x="284380" y="1135477"/>
                  </a:lnTo>
                  <a:lnTo>
                    <a:pt x="262672" y="1096151"/>
                  </a:lnTo>
                  <a:lnTo>
                    <a:pt x="243825" y="1055135"/>
                  </a:lnTo>
                  <a:lnTo>
                    <a:pt x="227966" y="1012562"/>
                  </a:lnTo>
                  <a:lnTo>
                    <a:pt x="215228" y="968563"/>
                  </a:lnTo>
                  <a:lnTo>
                    <a:pt x="0" y="968563"/>
                  </a:lnTo>
                  <a:lnTo>
                    <a:pt x="0" y="670298"/>
                  </a:lnTo>
                  <a:lnTo>
                    <a:pt x="215228" y="670298"/>
                  </a:lnTo>
                  <a:lnTo>
                    <a:pt x="227964" y="626299"/>
                  </a:lnTo>
                  <a:lnTo>
                    <a:pt x="243818" y="583726"/>
                  </a:lnTo>
                  <a:lnTo>
                    <a:pt x="262665" y="542710"/>
                  </a:lnTo>
                  <a:lnTo>
                    <a:pt x="284380" y="503384"/>
                  </a:lnTo>
                  <a:lnTo>
                    <a:pt x="132175" y="351179"/>
                  </a:lnTo>
                  <a:lnTo>
                    <a:pt x="343078" y="140276"/>
                  </a:lnTo>
                  <a:lnTo>
                    <a:pt x="495283" y="292481"/>
                  </a:lnTo>
                  <a:lnTo>
                    <a:pt x="534609" y="270774"/>
                  </a:lnTo>
                  <a:lnTo>
                    <a:pt x="575625" y="251926"/>
                  </a:lnTo>
                  <a:lnTo>
                    <a:pt x="618198" y="236068"/>
                  </a:lnTo>
                  <a:lnTo>
                    <a:pt x="662197" y="223329"/>
                  </a:lnTo>
                  <a:lnTo>
                    <a:pt x="662197" y="0"/>
                  </a:lnTo>
                  <a:lnTo>
                    <a:pt x="960462" y="0"/>
                  </a:lnTo>
                  <a:lnTo>
                    <a:pt x="960462" y="223329"/>
                  </a:lnTo>
                  <a:lnTo>
                    <a:pt x="1004461" y="236065"/>
                  </a:lnTo>
                  <a:lnTo>
                    <a:pt x="1047034" y="251919"/>
                  </a:lnTo>
                  <a:lnTo>
                    <a:pt x="1088050" y="270766"/>
                  </a:lnTo>
                  <a:lnTo>
                    <a:pt x="1127376" y="292481"/>
                  </a:lnTo>
                  <a:lnTo>
                    <a:pt x="1279581" y="140276"/>
                  </a:lnTo>
                  <a:lnTo>
                    <a:pt x="1490485" y="351179"/>
                  </a:lnTo>
                  <a:lnTo>
                    <a:pt x="1338280" y="503384"/>
                  </a:lnTo>
                  <a:lnTo>
                    <a:pt x="1359987" y="542710"/>
                  </a:lnTo>
                  <a:lnTo>
                    <a:pt x="1378835" y="583726"/>
                  </a:lnTo>
                  <a:lnTo>
                    <a:pt x="1394693" y="626299"/>
                  </a:lnTo>
                  <a:lnTo>
                    <a:pt x="1407431" y="670298"/>
                  </a:lnTo>
                  <a:lnTo>
                    <a:pt x="1622660" y="670298"/>
                  </a:lnTo>
                  <a:lnTo>
                    <a:pt x="1622660" y="968563"/>
                  </a:lnTo>
                  <a:lnTo>
                    <a:pt x="1407431" y="968563"/>
                  </a:lnTo>
                  <a:lnTo>
                    <a:pt x="1394695" y="1012562"/>
                  </a:lnTo>
                  <a:lnTo>
                    <a:pt x="1378841" y="1055135"/>
                  </a:lnTo>
                  <a:lnTo>
                    <a:pt x="1359994" y="1096151"/>
                  </a:lnTo>
                  <a:lnTo>
                    <a:pt x="1338280" y="1135477"/>
                  </a:lnTo>
                  <a:lnTo>
                    <a:pt x="1490485" y="1287682"/>
                  </a:lnTo>
                  <a:lnTo>
                    <a:pt x="1279581" y="1498586"/>
                  </a:lnTo>
                  <a:lnTo>
                    <a:pt x="1127376" y="1346381"/>
                  </a:lnTo>
                  <a:lnTo>
                    <a:pt x="1088050" y="1368088"/>
                  </a:lnTo>
                  <a:lnTo>
                    <a:pt x="1047034" y="1386936"/>
                  </a:lnTo>
                  <a:lnTo>
                    <a:pt x="1004461" y="1402794"/>
                  </a:lnTo>
                  <a:lnTo>
                    <a:pt x="960462" y="1415532"/>
                  </a:lnTo>
                  <a:lnTo>
                    <a:pt x="960462" y="1622660"/>
                  </a:lnTo>
                  <a:close/>
                </a:path>
              </a:pathLst>
            </a:custGeom>
            <a:solidFill>
              <a:srgbClr val="F186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977384" y="8857992"/>
              <a:ext cx="1084580" cy="1084580"/>
            </a:xfrm>
            <a:custGeom>
              <a:avLst/>
              <a:gdLst/>
              <a:ahLst/>
              <a:cxnLst/>
              <a:rect l="l" t="t" r="r" b="b"/>
              <a:pathLst>
                <a:path w="1084579" h="1084579">
                  <a:moveTo>
                    <a:pt x="542139" y="1084279"/>
                  </a:moveTo>
                  <a:lnTo>
                    <a:pt x="489001" y="1081670"/>
                  </a:lnTo>
                  <a:lnTo>
                    <a:pt x="436378" y="1073861"/>
                  </a:lnTo>
                  <a:lnTo>
                    <a:pt x="384768" y="1060937"/>
                  </a:lnTo>
                  <a:lnTo>
                    <a:pt x="334668" y="1043018"/>
                  </a:lnTo>
                  <a:lnTo>
                    <a:pt x="286576" y="1020259"/>
                  </a:lnTo>
                  <a:lnTo>
                    <a:pt x="240939" y="992918"/>
                  </a:lnTo>
                  <a:lnTo>
                    <a:pt x="198202" y="961217"/>
                  </a:lnTo>
                  <a:lnTo>
                    <a:pt x="158795" y="925483"/>
                  </a:lnTo>
                  <a:lnTo>
                    <a:pt x="123061" y="886076"/>
                  </a:lnTo>
                  <a:lnTo>
                    <a:pt x="91360" y="843339"/>
                  </a:lnTo>
                  <a:lnTo>
                    <a:pt x="64019" y="797702"/>
                  </a:lnTo>
                  <a:lnTo>
                    <a:pt x="41260" y="749610"/>
                  </a:lnTo>
                  <a:lnTo>
                    <a:pt x="23342" y="699510"/>
                  </a:lnTo>
                  <a:lnTo>
                    <a:pt x="10418" y="647900"/>
                  </a:lnTo>
                  <a:lnTo>
                    <a:pt x="2608" y="595277"/>
                  </a:lnTo>
                  <a:lnTo>
                    <a:pt x="0" y="542139"/>
                  </a:lnTo>
                  <a:lnTo>
                    <a:pt x="654" y="515532"/>
                  </a:lnTo>
                  <a:lnTo>
                    <a:pt x="5863" y="462587"/>
                  </a:lnTo>
                  <a:lnTo>
                    <a:pt x="16249" y="410412"/>
                  </a:lnTo>
                  <a:lnTo>
                    <a:pt x="31683" y="359499"/>
                  </a:lnTo>
                  <a:lnTo>
                    <a:pt x="52047" y="310339"/>
                  </a:lnTo>
                  <a:lnTo>
                    <a:pt x="77130" y="263423"/>
                  </a:lnTo>
                  <a:lnTo>
                    <a:pt x="106689" y="219184"/>
                  </a:lnTo>
                  <a:lnTo>
                    <a:pt x="140439" y="178061"/>
                  </a:lnTo>
                  <a:lnTo>
                    <a:pt x="178061" y="140439"/>
                  </a:lnTo>
                  <a:lnTo>
                    <a:pt x="219184" y="106689"/>
                  </a:lnTo>
                  <a:lnTo>
                    <a:pt x="263423" y="77130"/>
                  </a:lnTo>
                  <a:lnTo>
                    <a:pt x="310339" y="52047"/>
                  </a:lnTo>
                  <a:lnTo>
                    <a:pt x="359499" y="31683"/>
                  </a:lnTo>
                  <a:lnTo>
                    <a:pt x="410412" y="16249"/>
                  </a:lnTo>
                  <a:lnTo>
                    <a:pt x="462587" y="5869"/>
                  </a:lnTo>
                  <a:lnTo>
                    <a:pt x="515532" y="654"/>
                  </a:lnTo>
                  <a:lnTo>
                    <a:pt x="542139" y="0"/>
                  </a:lnTo>
                  <a:lnTo>
                    <a:pt x="568747" y="654"/>
                  </a:lnTo>
                  <a:lnTo>
                    <a:pt x="621691" y="5869"/>
                  </a:lnTo>
                  <a:lnTo>
                    <a:pt x="673866" y="16249"/>
                  </a:lnTo>
                  <a:lnTo>
                    <a:pt x="724779" y="31690"/>
                  </a:lnTo>
                  <a:lnTo>
                    <a:pt x="773939" y="52047"/>
                  </a:lnTo>
                  <a:lnTo>
                    <a:pt x="820855" y="77130"/>
                  </a:lnTo>
                  <a:lnTo>
                    <a:pt x="865094" y="106689"/>
                  </a:lnTo>
                  <a:lnTo>
                    <a:pt x="906217" y="140439"/>
                  </a:lnTo>
                  <a:lnTo>
                    <a:pt x="943839" y="178061"/>
                  </a:lnTo>
                  <a:lnTo>
                    <a:pt x="977589" y="219184"/>
                  </a:lnTo>
                  <a:lnTo>
                    <a:pt x="1007149" y="263423"/>
                  </a:lnTo>
                  <a:lnTo>
                    <a:pt x="1032231" y="310339"/>
                  </a:lnTo>
                  <a:lnTo>
                    <a:pt x="1052589" y="359499"/>
                  </a:lnTo>
                  <a:lnTo>
                    <a:pt x="1068029" y="410412"/>
                  </a:lnTo>
                  <a:lnTo>
                    <a:pt x="1078409" y="462587"/>
                  </a:lnTo>
                  <a:lnTo>
                    <a:pt x="1083624" y="515532"/>
                  </a:lnTo>
                  <a:lnTo>
                    <a:pt x="1084279" y="542139"/>
                  </a:lnTo>
                  <a:lnTo>
                    <a:pt x="1083624" y="568747"/>
                  </a:lnTo>
                  <a:lnTo>
                    <a:pt x="1078409" y="621691"/>
                  </a:lnTo>
                  <a:lnTo>
                    <a:pt x="1068029" y="673866"/>
                  </a:lnTo>
                  <a:lnTo>
                    <a:pt x="1052589" y="724779"/>
                  </a:lnTo>
                  <a:lnTo>
                    <a:pt x="1032231" y="773939"/>
                  </a:lnTo>
                  <a:lnTo>
                    <a:pt x="1007149" y="820855"/>
                  </a:lnTo>
                  <a:lnTo>
                    <a:pt x="977589" y="865094"/>
                  </a:lnTo>
                  <a:lnTo>
                    <a:pt x="943839" y="906217"/>
                  </a:lnTo>
                  <a:lnTo>
                    <a:pt x="906217" y="943839"/>
                  </a:lnTo>
                  <a:lnTo>
                    <a:pt x="865094" y="977589"/>
                  </a:lnTo>
                  <a:lnTo>
                    <a:pt x="820855" y="1007149"/>
                  </a:lnTo>
                  <a:lnTo>
                    <a:pt x="773939" y="1032231"/>
                  </a:lnTo>
                  <a:lnTo>
                    <a:pt x="724779" y="1052589"/>
                  </a:lnTo>
                  <a:lnTo>
                    <a:pt x="673866" y="1068029"/>
                  </a:lnTo>
                  <a:lnTo>
                    <a:pt x="621691" y="1078409"/>
                  </a:lnTo>
                  <a:lnTo>
                    <a:pt x="568747" y="1083624"/>
                  </a:lnTo>
                  <a:lnTo>
                    <a:pt x="542139" y="1084279"/>
                  </a:lnTo>
                  <a:close/>
                </a:path>
              </a:pathLst>
            </a:custGeom>
            <a:solidFill>
              <a:srgbClr val="E958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056782" y="8937390"/>
              <a:ext cx="925830" cy="925830"/>
            </a:xfrm>
            <a:custGeom>
              <a:avLst/>
              <a:gdLst/>
              <a:ahLst/>
              <a:cxnLst/>
              <a:rect l="l" t="t" r="r" b="b"/>
              <a:pathLst>
                <a:path w="925829" h="925829">
                  <a:moveTo>
                    <a:pt x="462741" y="925483"/>
                  </a:moveTo>
                  <a:lnTo>
                    <a:pt x="417379" y="923252"/>
                  </a:lnTo>
                  <a:lnTo>
                    <a:pt x="372462" y="916593"/>
                  </a:lnTo>
                  <a:lnTo>
                    <a:pt x="328421" y="905557"/>
                  </a:lnTo>
                  <a:lnTo>
                    <a:pt x="285650" y="890264"/>
                  </a:lnTo>
                  <a:lnTo>
                    <a:pt x="244612" y="870835"/>
                  </a:lnTo>
                  <a:lnTo>
                    <a:pt x="205651" y="847493"/>
                  </a:lnTo>
                  <a:lnTo>
                    <a:pt x="169179" y="820443"/>
                  </a:lnTo>
                  <a:lnTo>
                    <a:pt x="135539" y="789944"/>
                  </a:lnTo>
                  <a:lnTo>
                    <a:pt x="105039" y="756304"/>
                  </a:lnTo>
                  <a:lnTo>
                    <a:pt x="77990" y="719832"/>
                  </a:lnTo>
                  <a:lnTo>
                    <a:pt x="54631" y="680871"/>
                  </a:lnTo>
                  <a:lnTo>
                    <a:pt x="35219" y="639816"/>
                  </a:lnTo>
                  <a:lnTo>
                    <a:pt x="19926" y="597062"/>
                  </a:lnTo>
                  <a:lnTo>
                    <a:pt x="8890" y="553021"/>
                  </a:lnTo>
                  <a:lnTo>
                    <a:pt x="2231" y="508104"/>
                  </a:lnTo>
                  <a:lnTo>
                    <a:pt x="0" y="462741"/>
                  </a:lnTo>
                  <a:lnTo>
                    <a:pt x="555" y="440034"/>
                  </a:lnTo>
                  <a:lnTo>
                    <a:pt x="5007" y="394843"/>
                  </a:lnTo>
                  <a:lnTo>
                    <a:pt x="13868" y="350306"/>
                  </a:lnTo>
                  <a:lnTo>
                    <a:pt x="27045" y="306849"/>
                  </a:lnTo>
                  <a:lnTo>
                    <a:pt x="44423" y="264893"/>
                  </a:lnTo>
                  <a:lnTo>
                    <a:pt x="65834" y="224842"/>
                  </a:lnTo>
                  <a:lnTo>
                    <a:pt x="91064" y="187087"/>
                  </a:lnTo>
                  <a:lnTo>
                    <a:pt x="119871" y="151986"/>
                  </a:lnTo>
                  <a:lnTo>
                    <a:pt x="151986" y="119871"/>
                  </a:lnTo>
                  <a:lnTo>
                    <a:pt x="187087" y="91064"/>
                  </a:lnTo>
                  <a:lnTo>
                    <a:pt x="224842" y="65834"/>
                  </a:lnTo>
                  <a:lnTo>
                    <a:pt x="264893" y="44423"/>
                  </a:lnTo>
                  <a:lnTo>
                    <a:pt x="306849" y="27045"/>
                  </a:lnTo>
                  <a:lnTo>
                    <a:pt x="350306" y="13868"/>
                  </a:lnTo>
                  <a:lnTo>
                    <a:pt x="394843" y="5007"/>
                  </a:lnTo>
                  <a:lnTo>
                    <a:pt x="440034" y="555"/>
                  </a:lnTo>
                  <a:lnTo>
                    <a:pt x="462741" y="0"/>
                  </a:lnTo>
                  <a:lnTo>
                    <a:pt x="485449" y="555"/>
                  </a:lnTo>
                  <a:lnTo>
                    <a:pt x="530640" y="5007"/>
                  </a:lnTo>
                  <a:lnTo>
                    <a:pt x="575177" y="13868"/>
                  </a:lnTo>
                  <a:lnTo>
                    <a:pt x="618634" y="27045"/>
                  </a:lnTo>
                  <a:lnTo>
                    <a:pt x="660590" y="44423"/>
                  </a:lnTo>
                  <a:lnTo>
                    <a:pt x="700641" y="65834"/>
                  </a:lnTo>
                  <a:lnTo>
                    <a:pt x="738396" y="91064"/>
                  </a:lnTo>
                  <a:lnTo>
                    <a:pt x="773497" y="119871"/>
                  </a:lnTo>
                  <a:lnTo>
                    <a:pt x="805612" y="151986"/>
                  </a:lnTo>
                  <a:lnTo>
                    <a:pt x="834419" y="187087"/>
                  </a:lnTo>
                  <a:lnTo>
                    <a:pt x="859647" y="224842"/>
                  </a:lnTo>
                  <a:lnTo>
                    <a:pt x="881058" y="264893"/>
                  </a:lnTo>
                  <a:lnTo>
                    <a:pt x="898438" y="306849"/>
                  </a:lnTo>
                  <a:lnTo>
                    <a:pt x="911615" y="350306"/>
                  </a:lnTo>
                  <a:lnTo>
                    <a:pt x="920476" y="394843"/>
                  </a:lnTo>
                  <a:lnTo>
                    <a:pt x="924928" y="440034"/>
                  </a:lnTo>
                  <a:lnTo>
                    <a:pt x="925483" y="462741"/>
                  </a:lnTo>
                  <a:lnTo>
                    <a:pt x="924928" y="485449"/>
                  </a:lnTo>
                  <a:lnTo>
                    <a:pt x="920476" y="530640"/>
                  </a:lnTo>
                  <a:lnTo>
                    <a:pt x="911615" y="575177"/>
                  </a:lnTo>
                  <a:lnTo>
                    <a:pt x="898438" y="618632"/>
                  </a:lnTo>
                  <a:lnTo>
                    <a:pt x="881058" y="660588"/>
                  </a:lnTo>
                  <a:lnTo>
                    <a:pt x="859647" y="700641"/>
                  </a:lnTo>
                  <a:lnTo>
                    <a:pt x="834419" y="738396"/>
                  </a:lnTo>
                  <a:lnTo>
                    <a:pt x="805612" y="773497"/>
                  </a:lnTo>
                  <a:lnTo>
                    <a:pt x="773497" y="805612"/>
                  </a:lnTo>
                  <a:lnTo>
                    <a:pt x="738396" y="834419"/>
                  </a:lnTo>
                  <a:lnTo>
                    <a:pt x="700641" y="859647"/>
                  </a:lnTo>
                  <a:lnTo>
                    <a:pt x="660590" y="881058"/>
                  </a:lnTo>
                  <a:lnTo>
                    <a:pt x="618634" y="898438"/>
                  </a:lnTo>
                  <a:lnTo>
                    <a:pt x="575177" y="911615"/>
                  </a:lnTo>
                  <a:lnTo>
                    <a:pt x="530640" y="920476"/>
                  </a:lnTo>
                  <a:lnTo>
                    <a:pt x="485449" y="924928"/>
                  </a:lnTo>
                  <a:lnTo>
                    <a:pt x="462741" y="925483"/>
                  </a:lnTo>
                  <a:close/>
                </a:path>
              </a:pathLst>
            </a:custGeom>
            <a:solidFill>
              <a:srgbClr val="ED74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92665" y="9073272"/>
              <a:ext cx="654050" cy="654050"/>
            </a:xfrm>
            <a:custGeom>
              <a:avLst/>
              <a:gdLst/>
              <a:ahLst/>
              <a:cxnLst/>
              <a:rect l="l" t="t" r="r" b="b"/>
              <a:pathLst>
                <a:path w="654050" h="654050">
                  <a:moveTo>
                    <a:pt x="326859" y="653718"/>
                  </a:moveTo>
                  <a:lnTo>
                    <a:pt x="278898" y="650181"/>
                  </a:lnTo>
                  <a:lnTo>
                    <a:pt x="231980" y="639644"/>
                  </a:lnTo>
                  <a:lnTo>
                    <a:pt x="187110" y="622335"/>
                  </a:lnTo>
                  <a:lnTo>
                    <a:pt x="145270" y="598624"/>
                  </a:lnTo>
                  <a:lnTo>
                    <a:pt x="107352" y="569041"/>
                  </a:lnTo>
                  <a:lnTo>
                    <a:pt x="74197" y="534210"/>
                  </a:lnTo>
                  <a:lnTo>
                    <a:pt x="46504" y="494897"/>
                  </a:lnTo>
                  <a:lnTo>
                    <a:pt x="24886" y="451946"/>
                  </a:lnTo>
                  <a:lnTo>
                    <a:pt x="9798" y="406276"/>
                  </a:lnTo>
                  <a:lnTo>
                    <a:pt x="1579" y="358903"/>
                  </a:lnTo>
                  <a:lnTo>
                    <a:pt x="0" y="326859"/>
                  </a:lnTo>
                  <a:lnTo>
                    <a:pt x="396" y="310818"/>
                  </a:lnTo>
                  <a:lnTo>
                    <a:pt x="6281" y="263097"/>
                  </a:lnTo>
                  <a:lnTo>
                    <a:pt x="19107" y="216741"/>
                  </a:lnTo>
                  <a:lnTo>
                    <a:pt x="38600" y="172783"/>
                  </a:lnTo>
                  <a:lnTo>
                    <a:pt x="64321" y="132151"/>
                  </a:lnTo>
                  <a:lnTo>
                    <a:pt x="95737" y="95737"/>
                  </a:lnTo>
                  <a:lnTo>
                    <a:pt x="132151" y="64321"/>
                  </a:lnTo>
                  <a:lnTo>
                    <a:pt x="172783" y="38600"/>
                  </a:lnTo>
                  <a:lnTo>
                    <a:pt x="216741" y="19107"/>
                  </a:lnTo>
                  <a:lnTo>
                    <a:pt x="263097" y="6281"/>
                  </a:lnTo>
                  <a:lnTo>
                    <a:pt x="310818" y="396"/>
                  </a:lnTo>
                  <a:lnTo>
                    <a:pt x="326859" y="0"/>
                  </a:lnTo>
                  <a:lnTo>
                    <a:pt x="342900" y="396"/>
                  </a:lnTo>
                  <a:lnTo>
                    <a:pt x="390621" y="6281"/>
                  </a:lnTo>
                  <a:lnTo>
                    <a:pt x="436977" y="19107"/>
                  </a:lnTo>
                  <a:lnTo>
                    <a:pt x="480935" y="38600"/>
                  </a:lnTo>
                  <a:lnTo>
                    <a:pt x="521567" y="64321"/>
                  </a:lnTo>
                  <a:lnTo>
                    <a:pt x="557981" y="95737"/>
                  </a:lnTo>
                  <a:lnTo>
                    <a:pt x="589394" y="132151"/>
                  </a:lnTo>
                  <a:lnTo>
                    <a:pt x="615118" y="172783"/>
                  </a:lnTo>
                  <a:lnTo>
                    <a:pt x="634611" y="216741"/>
                  </a:lnTo>
                  <a:lnTo>
                    <a:pt x="647437" y="263097"/>
                  </a:lnTo>
                  <a:lnTo>
                    <a:pt x="653321" y="310818"/>
                  </a:lnTo>
                  <a:lnTo>
                    <a:pt x="653718" y="326859"/>
                  </a:lnTo>
                  <a:lnTo>
                    <a:pt x="653321" y="342900"/>
                  </a:lnTo>
                  <a:lnTo>
                    <a:pt x="647437" y="390621"/>
                  </a:lnTo>
                  <a:lnTo>
                    <a:pt x="634611" y="436977"/>
                  </a:lnTo>
                  <a:lnTo>
                    <a:pt x="615118" y="480935"/>
                  </a:lnTo>
                  <a:lnTo>
                    <a:pt x="589394" y="521567"/>
                  </a:lnTo>
                  <a:lnTo>
                    <a:pt x="557981" y="557981"/>
                  </a:lnTo>
                  <a:lnTo>
                    <a:pt x="521567" y="589394"/>
                  </a:lnTo>
                  <a:lnTo>
                    <a:pt x="480935" y="615118"/>
                  </a:lnTo>
                  <a:lnTo>
                    <a:pt x="436977" y="634611"/>
                  </a:lnTo>
                  <a:lnTo>
                    <a:pt x="390621" y="647437"/>
                  </a:lnTo>
                  <a:lnTo>
                    <a:pt x="342900" y="653321"/>
                  </a:lnTo>
                  <a:lnTo>
                    <a:pt x="326859" y="653718"/>
                  </a:lnTo>
                  <a:close/>
                </a:path>
              </a:pathLst>
            </a:custGeom>
            <a:solidFill>
              <a:srgbClr val="F186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422946" y="9303554"/>
              <a:ext cx="193156" cy="1931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46192" y="7102128"/>
              <a:ext cx="1322070" cy="1372235"/>
            </a:xfrm>
            <a:custGeom>
              <a:avLst/>
              <a:gdLst/>
              <a:ahLst/>
              <a:cxnLst/>
              <a:rect l="l" t="t" r="r" b="b"/>
              <a:pathLst>
                <a:path w="1322070" h="1372234">
                  <a:moveTo>
                    <a:pt x="1043605" y="1371627"/>
                  </a:moveTo>
                  <a:lnTo>
                    <a:pt x="993182" y="1364895"/>
                  </a:lnTo>
                  <a:lnTo>
                    <a:pt x="944592" y="1348606"/>
                  </a:lnTo>
                  <a:lnTo>
                    <a:pt x="899311" y="1322798"/>
                  </a:lnTo>
                  <a:lnTo>
                    <a:pt x="858814" y="1287510"/>
                  </a:lnTo>
                  <a:lnTo>
                    <a:pt x="827901" y="1247789"/>
                  </a:lnTo>
                  <a:lnTo>
                    <a:pt x="805537" y="1204316"/>
                  </a:lnTo>
                  <a:lnTo>
                    <a:pt x="791677" y="1158300"/>
                  </a:lnTo>
                  <a:lnTo>
                    <a:pt x="786277" y="1110947"/>
                  </a:lnTo>
                  <a:lnTo>
                    <a:pt x="789294" y="1063467"/>
                  </a:lnTo>
                  <a:lnTo>
                    <a:pt x="800681" y="1017066"/>
                  </a:lnTo>
                  <a:lnTo>
                    <a:pt x="338883" y="525816"/>
                  </a:lnTo>
                  <a:lnTo>
                    <a:pt x="291868" y="534320"/>
                  </a:lnTo>
                  <a:lnTo>
                    <a:pt x="244293" y="534400"/>
                  </a:lnTo>
                  <a:lnTo>
                    <a:pt x="197365" y="526086"/>
                  </a:lnTo>
                  <a:lnTo>
                    <a:pt x="152292" y="509412"/>
                  </a:lnTo>
                  <a:lnTo>
                    <a:pt x="110282" y="484407"/>
                  </a:lnTo>
                  <a:lnTo>
                    <a:pt x="72542" y="451104"/>
                  </a:lnTo>
                  <a:lnTo>
                    <a:pt x="39824" y="408503"/>
                  </a:lnTo>
                  <a:lnTo>
                    <a:pt x="16863" y="361714"/>
                  </a:lnTo>
                  <a:lnTo>
                    <a:pt x="3605" y="312211"/>
                  </a:lnTo>
                  <a:lnTo>
                    <a:pt x="0" y="261469"/>
                  </a:lnTo>
                  <a:lnTo>
                    <a:pt x="5993" y="210960"/>
                  </a:lnTo>
                  <a:lnTo>
                    <a:pt x="21533" y="162158"/>
                  </a:lnTo>
                  <a:lnTo>
                    <a:pt x="175900" y="326361"/>
                  </a:lnTo>
                  <a:lnTo>
                    <a:pt x="332052" y="179562"/>
                  </a:lnTo>
                  <a:lnTo>
                    <a:pt x="177685" y="15360"/>
                  </a:lnTo>
                  <a:lnTo>
                    <a:pt x="227350" y="2863"/>
                  </a:lnTo>
                  <a:lnTo>
                    <a:pt x="278132" y="0"/>
                  </a:lnTo>
                  <a:lnTo>
                    <a:pt x="328555" y="6731"/>
                  </a:lnTo>
                  <a:lnTo>
                    <a:pt x="377145" y="23020"/>
                  </a:lnTo>
                  <a:lnTo>
                    <a:pt x="422426" y="48828"/>
                  </a:lnTo>
                  <a:lnTo>
                    <a:pt x="462923" y="84117"/>
                  </a:lnTo>
                  <a:lnTo>
                    <a:pt x="493829" y="123837"/>
                  </a:lnTo>
                  <a:lnTo>
                    <a:pt x="516188" y="167310"/>
                  </a:lnTo>
                  <a:lnTo>
                    <a:pt x="530045" y="213327"/>
                  </a:lnTo>
                  <a:lnTo>
                    <a:pt x="535443" y="260679"/>
                  </a:lnTo>
                  <a:lnTo>
                    <a:pt x="532426" y="308160"/>
                  </a:lnTo>
                  <a:lnTo>
                    <a:pt x="521038" y="354560"/>
                  </a:lnTo>
                  <a:lnTo>
                    <a:pt x="982836" y="845810"/>
                  </a:lnTo>
                  <a:lnTo>
                    <a:pt x="1029852" y="837312"/>
                  </a:lnTo>
                  <a:lnTo>
                    <a:pt x="1077427" y="837234"/>
                  </a:lnTo>
                  <a:lnTo>
                    <a:pt x="1124357" y="845546"/>
                  </a:lnTo>
                  <a:lnTo>
                    <a:pt x="1169433" y="862218"/>
                  </a:lnTo>
                  <a:lnTo>
                    <a:pt x="1211448" y="887220"/>
                  </a:lnTo>
                  <a:lnTo>
                    <a:pt x="1249195" y="920522"/>
                  </a:lnTo>
                  <a:lnTo>
                    <a:pt x="1281913" y="963124"/>
                  </a:lnTo>
                  <a:lnTo>
                    <a:pt x="1304874" y="1009912"/>
                  </a:lnTo>
                  <a:lnTo>
                    <a:pt x="1318131" y="1059415"/>
                  </a:lnTo>
                  <a:lnTo>
                    <a:pt x="1321737" y="1110157"/>
                  </a:lnTo>
                  <a:lnTo>
                    <a:pt x="1315744" y="1160666"/>
                  </a:lnTo>
                  <a:lnTo>
                    <a:pt x="1300204" y="1209468"/>
                  </a:lnTo>
                  <a:lnTo>
                    <a:pt x="1145837" y="1045266"/>
                  </a:lnTo>
                  <a:lnTo>
                    <a:pt x="989684" y="1192064"/>
                  </a:lnTo>
                  <a:lnTo>
                    <a:pt x="1144052" y="1356266"/>
                  </a:lnTo>
                  <a:lnTo>
                    <a:pt x="1094387" y="1368763"/>
                  </a:lnTo>
                  <a:lnTo>
                    <a:pt x="1043605" y="1371627"/>
                  </a:lnTo>
                  <a:close/>
                </a:path>
              </a:pathLst>
            </a:custGeom>
            <a:solidFill>
              <a:srgbClr val="E958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271104" y="7149841"/>
              <a:ext cx="605790" cy="678180"/>
            </a:xfrm>
            <a:custGeom>
              <a:avLst/>
              <a:gdLst/>
              <a:ahLst/>
              <a:cxnLst/>
              <a:rect l="l" t="t" r="r" b="b"/>
              <a:pathLst>
                <a:path w="605789" h="678179">
                  <a:moveTo>
                    <a:pt x="48726" y="677678"/>
                  </a:moveTo>
                  <a:lnTo>
                    <a:pt x="0" y="635045"/>
                  </a:lnTo>
                  <a:lnTo>
                    <a:pt x="464526" y="104078"/>
                  </a:lnTo>
                  <a:lnTo>
                    <a:pt x="477965" y="68378"/>
                  </a:lnTo>
                  <a:lnTo>
                    <a:pt x="577822" y="0"/>
                  </a:lnTo>
                  <a:lnTo>
                    <a:pt x="605541" y="24251"/>
                  </a:lnTo>
                  <a:lnTo>
                    <a:pt x="550103" y="130012"/>
                  </a:lnTo>
                  <a:lnTo>
                    <a:pt x="513253" y="146712"/>
                  </a:lnTo>
                  <a:lnTo>
                    <a:pt x="48726" y="677678"/>
                  </a:lnTo>
                  <a:close/>
                </a:path>
              </a:pathLst>
            </a:custGeom>
            <a:solidFill>
              <a:srgbClr val="0072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58139" y="7713890"/>
              <a:ext cx="739775" cy="798830"/>
            </a:xfrm>
            <a:custGeom>
              <a:avLst/>
              <a:gdLst/>
              <a:ahLst/>
              <a:cxnLst/>
              <a:rect l="l" t="t" r="r" b="b"/>
              <a:pathLst>
                <a:path w="739775" h="798829">
                  <a:moveTo>
                    <a:pt x="601408" y="300329"/>
                  </a:moveTo>
                  <a:lnTo>
                    <a:pt x="591121" y="261493"/>
                  </a:lnTo>
                  <a:lnTo>
                    <a:pt x="565848" y="228422"/>
                  </a:lnTo>
                  <a:lnTo>
                    <a:pt x="511898" y="181229"/>
                  </a:lnTo>
                  <a:lnTo>
                    <a:pt x="475780" y="160553"/>
                  </a:lnTo>
                  <a:lnTo>
                    <a:pt x="435914" y="155524"/>
                  </a:lnTo>
                  <a:lnTo>
                    <a:pt x="397065" y="165811"/>
                  </a:lnTo>
                  <a:lnTo>
                    <a:pt x="364007" y="191096"/>
                  </a:lnTo>
                  <a:lnTo>
                    <a:pt x="25692" y="577799"/>
                  </a:lnTo>
                  <a:lnTo>
                    <a:pt x="5029" y="613930"/>
                  </a:lnTo>
                  <a:lnTo>
                    <a:pt x="0" y="653796"/>
                  </a:lnTo>
                  <a:lnTo>
                    <a:pt x="10287" y="692632"/>
                  </a:lnTo>
                  <a:lnTo>
                    <a:pt x="35560" y="725703"/>
                  </a:lnTo>
                  <a:lnTo>
                    <a:pt x="89509" y="772896"/>
                  </a:lnTo>
                  <a:lnTo>
                    <a:pt x="125641" y="793559"/>
                  </a:lnTo>
                  <a:lnTo>
                    <a:pt x="165506" y="798588"/>
                  </a:lnTo>
                  <a:lnTo>
                    <a:pt x="204355" y="788314"/>
                  </a:lnTo>
                  <a:lnTo>
                    <a:pt x="237401" y="763028"/>
                  </a:lnTo>
                  <a:lnTo>
                    <a:pt x="575716" y="376326"/>
                  </a:lnTo>
                  <a:lnTo>
                    <a:pt x="596379" y="340194"/>
                  </a:lnTo>
                  <a:lnTo>
                    <a:pt x="601408" y="300329"/>
                  </a:lnTo>
                  <a:close/>
                </a:path>
                <a:path w="739775" h="798829">
                  <a:moveTo>
                    <a:pt x="739305" y="158292"/>
                  </a:moveTo>
                  <a:lnTo>
                    <a:pt x="715606" y="110375"/>
                  </a:lnTo>
                  <a:lnTo>
                    <a:pt x="609028" y="17119"/>
                  </a:lnTo>
                  <a:lnTo>
                    <a:pt x="558393" y="0"/>
                  </a:lnTo>
                  <a:lnTo>
                    <a:pt x="532511" y="6858"/>
                  </a:lnTo>
                  <a:lnTo>
                    <a:pt x="510476" y="23698"/>
                  </a:lnTo>
                  <a:lnTo>
                    <a:pt x="479031" y="59639"/>
                  </a:lnTo>
                  <a:lnTo>
                    <a:pt x="465264" y="83705"/>
                  </a:lnTo>
                  <a:lnTo>
                    <a:pt x="461911" y="110274"/>
                  </a:lnTo>
                  <a:lnTo>
                    <a:pt x="468757" y="136156"/>
                  </a:lnTo>
                  <a:lnTo>
                    <a:pt x="485609" y="158191"/>
                  </a:lnTo>
                  <a:lnTo>
                    <a:pt x="592188" y="251434"/>
                  </a:lnTo>
                  <a:lnTo>
                    <a:pt x="616267" y="265214"/>
                  </a:lnTo>
                  <a:lnTo>
                    <a:pt x="642823" y="268566"/>
                  </a:lnTo>
                  <a:lnTo>
                    <a:pt x="668705" y="261708"/>
                  </a:lnTo>
                  <a:lnTo>
                    <a:pt x="690740" y="244868"/>
                  </a:lnTo>
                  <a:lnTo>
                    <a:pt x="722185" y="208927"/>
                  </a:lnTo>
                  <a:lnTo>
                    <a:pt x="735952" y="184861"/>
                  </a:lnTo>
                  <a:lnTo>
                    <a:pt x="739305" y="158292"/>
                  </a:lnTo>
                  <a:close/>
                </a:path>
              </a:pathLst>
            </a:custGeom>
            <a:solidFill>
              <a:srgbClr val="00A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69634" y="7812839"/>
              <a:ext cx="243132" cy="2250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209279" y="7058570"/>
              <a:ext cx="1494155" cy="1273810"/>
            </a:xfrm>
            <a:custGeom>
              <a:avLst/>
              <a:gdLst/>
              <a:ahLst/>
              <a:cxnLst/>
              <a:rect l="l" t="t" r="r" b="b"/>
              <a:pathLst>
                <a:path w="1494154" h="1273809">
                  <a:moveTo>
                    <a:pt x="1494078" y="1182128"/>
                  </a:moveTo>
                  <a:lnTo>
                    <a:pt x="0" y="1182128"/>
                  </a:lnTo>
                  <a:lnTo>
                    <a:pt x="0" y="1273403"/>
                  </a:lnTo>
                  <a:lnTo>
                    <a:pt x="1494078" y="1273403"/>
                  </a:lnTo>
                  <a:lnTo>
                    <a:pt x="1494078" y="1182128"/>
                  </a:lnTo>
                  <a:close/>
                </a:path>
                <a:path w="1494154" h="1273809">
                  <a:moveTo>
                    <a:pt x="1494078" y="985113"/>
                  </a:moveTo>
                  <a:lnTo>
                    <a:pt x="0" y="985113"/>
                  </a:lnTo>
                  <a:lnTo>
                    <a:pt x="0" y="1076388"/>
                  </a:lnTo>
                  <a:lnTo>
                    <a:pt x="1494078" y="1076388"/>
                  </a:lnTo>
                  <a:lnTo>
                    <a:pt x="1494078" y="985113"/>
                  </a:lnTo>
                  <a:close/>
                </a:path>
                <a:path w="1494154" h="1273809">
                  <a:moveTo>
                    <a:pt x="1494078" y="788073"/>
                  </a:moveTo>
                  <a:lnTo>
                    <a:pt x="0" y="788073"/>
                  </a:lnTo>
                  <a:lnTo>
                    <a:pt x="0" y="879348"/>
                  </a:lnTo>
                  <a:lnTo>
                    <a:pt x="1494078" y="879348"/>
                  </a:lnTo>
                  <a:lnTo>
                    <a:pt x="1494078" y="788073"/>
                  </a:lnTo>
                  <a:close/>
                </a:path>
                <a:path w="1494154" h="1273809">
                  <a:moveTo>
                    <a:pt x="1494078" y="591058"/>
                  </a:moveTo>
                  <a:lnTo>
                    <a:pt x="0" y="591058"/>
                  </a:lnTo>
                  <a:lnTo>
                    <a:pt x="0" y="682332"/>
                  </a:lnTo>
                  <a:lnTo>
                    <a:pt x="1494078" y="682332"/>
                  </a:lnTo>
                  <a:lnTo>
                    <a:pt x="1494078" y="591058"/>
                  </a:lnTo>
                  <a:close/>
                </a:path>
                <a:path w="1494154" h="1273809">
                  <a:moveTo>
                    <a:pt x="1494078" y="394042"/>
                  </a:moveTo>
                  <a:lnTo>
                    <a:pt x="0" y="394042"/>
                  </a:lnTo>
                  <a:lnTo>
                    <a:pt x="0" y="485317"/>
                  </a:lnTo>
                  <a:lnTo>
                    <a:pt x="1494078" y="485317"/>
                  </a:lnTo>
                  <a:lnTo>
                    <a:pt x="1494078" y="394042"/>
                  </a:lnTo>
                  <a:close/>
                </a:path>
                <a:path w="1494154" h="1273809">
                  <a:moveTo>
                    <a:pt x="1494078" y="197015"/>
                  </a:moveTo>
                  <a:lnTo>
                    <a:pt x="0" y="197015"/>
                  </a:lnTo>
                  <a:lnTo>
                    <a:pt x="0" y="288290"/>
                  </a:lnTo>
                  <a:lnTo>
                    <a:pt x="1494078" y="288290"/>
                  </a:lnTo>
                  <a:lnTo>
                    <a:pt x="1494078" y="197015"/>
                  </a:lnTo>
                  <a:close/>
                </a:path>
                <a:path w="1494154" h="1273809">
                  <a:moveTo>
                    <a:pt x="1494078" y="0"/>
                  </a:moveTo>
                  <a:lnTo>
                    <a:pt x="0" y="0"/>
                  </a:lnTo>
                  <a:lnTo>
                    <a:pt x="0" y="91274"/>
                  </a:lnTo>
                  <a:lnTo>
                    <a:pt x="1494078" y="91274"/>
                  </a:lnTo>
                  <a:lnTo>
                    <a:pt x="1494078" y="0"/>
                  </a:lnTo>
                  <a:close/>
                </a:path>
              </a:pathLst>
            </a:custGeom>
            <a:solidFill>
              <a:srgbClr val="00A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/>
          <p:nvPr/>
        </p:nvSpPr>
        <p:spPr>
          <a:xfrm>
            <a:off x="6541404" y="3444148"/>
            <a:ext cx="6515100" cy="1095375"/>
          </a:xfrm>
          <a:custGeom>
            <a:avLst/>
            <a:gdLst/>
            <a:ahLst/>
            <a:cxnLst/>
            <a:rect l="l" t="t" r="r" b="b"/>
            <a:pathLst>
              <a:path w="6515100" h="1095375">
                <a:moveTo>
                  <a:pt x="6371093" y="1095376"/>
                </a:moveTo>
                <a:lnTo>
                  <a:pt x="143964" y="1095376"/>
                </a:lnTo>
                <a:lnTo>
                  <a:pt x="98356" y="1088038"/>
                </a:lnTo>
                <a:lnTo>
                  <a:pt x="58823" y="1067584"/>
                </a:lnTo>
                <a:lnTo>
                  <a:pt x="27698" y="1036355"/>
                </a:lnTo>
                <a:lnTo>
                  <a:pt x="7313" y="996691"/>
                </a:lnTo>
                <a:lnTo>
                  <a:pt x="0" y="950930"/>
                </a:lnTo>
                <a:lnTo>
                  <a:pt x="0" y="144445"/>
                </a:lnTo>
                <a:lnTo>
                  <a:pt x="7313" y="98684"/>
                </a:lnTo>
                <a:lnTo>
                  <a:pt x="27698" y="59020"/>
                </a:lnTo>
                <a:lnTo>
                  <a:pt x="58823" y="27791"/>
                </a:lnTo>
                <a:lnTo>
                  <a:pt x="98356" y="7337"/>
                </a:lnTo>
                <a:lnTo>
                  <a:pt x="143964" y="0"/>
                </a:lnTo>
                <a:lnTo>
                  <a:pt x="6371093" y="0"/>
                </a:lnTo>
                <a:lnTo>
                  <a:pt x="6416701" y="7337"/>
                </a:lnTo>
                <a:lnTo>
                  <a:pt x="6456233" y="27791"/>
                </a:lnTo>
                <a:lnTo>
                  <a:pt x="6487358" y="59020"/>
                </a:lnTo>
                <a:lnTo>
                  <a:pt x="6507744" y="98684"/>
                </a:lnTo>
                <a:lnTo>
                  <a:pt x="6515057" y="144445"/>
                </a:lnTo>
                <a:lnTo>
                  <a:pt x="6515057" y="950930"/>
                </a:lnTo>
                <a:lnTo>
                  <a:pt x="6507744" y="996691"/>
                </a:lnTo>
                <a:lnTo>
                  <a:pt x="6487358" y="1036355"/>
                </a:lnTo>
                <a:lnTo>
                  <a:pt x="6456233" y="1067584"/>
                </a:lnTo>
                <a:lnTo>
                  <a:pt x="6416701" y="1088038"/>
                </a:lnTo>
                <a:lnTo>
                  <a:pt x="6371093" y="1095376"/>
                </a:lnTo>
                <a:close/>
              </a:path>
            </a:pathLst>
          </a:custGeom>
          <a:solidFill>
            <a:srgbClr val="BE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41404" y="5538215"/>
            <a:ext cx="6515100" cy="1095375"/>
          </a:xfrm>
          <a:custGeom>
            <a:avLst/>
            <a:gdLst/>
            <a:ahLst/>
            <a:cxnLst/>
            <a:rect l="l" t="t" r="r" b="b"/>
            <a:pathLst>
              <a:path w="6515100" h="1095375">
                <a:moveTo>
                  <a:pt x="6371093" y="1095376"/>
                </a:moveTo>
                <a:lnTo>
                  <a:pt x="143964" y="1095376"/>
                </a:lnTo>
                <a:lnTo>
                  <a:pt x="98356" y="1088038"/>
                </a:lnTo>
                <a:lnTo>
                  <a:pt x="58823" y="1067584"/>
                </a:lnTo>
                <a:lnTo>
                  <a:pt x="27698" y="1036355"/>
                </a:lnTo>
                <a:lnTo>
                  <a:pt x="7313" y="996691"/>
                </a:lnTo>
                <a:lnTo>
                  <a:pt x="0" y="950930"/>
                </a:lnTo>
                <a:lnTo>
                  <a:pt x="0" y="144445"/>
                </a:lnTo>
                <a:lnTo>
                  <a:pt x="7313" y="98684"/>
                </a:lnTo>
                <a:lnTo>
                  <a:pt x="27698" y="59020"/>
                </a:lnTo>
                <a:lnTo>
                  <a:pt x="58823" y="27791"/>
                </a:lnTo>
                <a:lnTo>
                  <a:pt x="98356" y="7337"/>
                </a:lnTo>
                <a:lnTo>
                  <a:pt x="143964" y="0"/>
                </a:lnTo>
                <a:lnTo>
                  <a:pt x="6371093" y="0"/>
                </a:lnTo>
                <a:lnTo>
                  <a:pt x="6416701" y="7337"/>
                </a:lnTo>
                <a:lnTo>
                  <a:pt x="6456233" y="27791"/>
                </a:lnTo>
                <a:lnTo>
                  <a:pt x="6487358" y="59020"/>
                </a:lnTo>
                <a:lnTo>
                  <a:pt x="6507744" y="98684"/>
                </a:lnTo>
                <a:lnTo>
                  <a:pt x="6515057" y="144445"/>
                </a:lnTo>
                <a:lnTo>
                  <a:pt x="6515057" y="950930"/>
                </a:lnTo>
                <a:lnTo>
                  <a:pt x="6507744" y="996691"/>
                </a:lnTo>
                <a:lnTo>
                  <a:pt x="6487358" y="1036355"/>
                </a:lnTo>
                <a:lnTo>
                  <a:pt x="6456233" y="1067584"/>
                </a:lnTo>
                <a:lnTo>
                  <a:pt x="6416701" y="1088038"/>
                </a:lnTo>
                <a:lnTo>
                  <a:pt x="6371093" y="1095376"/>
                </a:lnTo>
                <a:close/>
              </a:path>
            </a:pathLst>
          </a:custGeom>
          <a:solidFill>
            <a:srgbClr val="BE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41404" y="7711317"/>
            <a:ext cx="6515100" cy="1095375"/>
          </a:xfrm>
          <a:custGeom>
            <a:avLst/>
            <a:gdLst/>
            <a:ahLst/>
            <a:cxnLst/>
            <a:rect l="l" t="t" r="r" b="b"/>
            <a:pathLst>
              <a:path w="6515100" h="1095375">
                <a:moveTo>
                  <a:pt x="6371093" y="1095376"/>
                </a:moveTo>
                <a:lnTo>
                  <a:pt x="143964" y="1095376"/>
                </a:lnTo>
                <a:lnTo>
                  <a:pt x="98356" y="1088038"/>
                </a:lnTo>
                <a:lnTo>
                  <a:pt x="58823" y="1067584"/>
                </a:lnTo>
                <a:lnTo>
                  <a:pt x="27698" y="1036355"/>
                </a:lnTo>
                <a:lnTo>
                  <a:pt x="7313" y="996691"/>
                </a:lnTo>
                <a:lnTo>
                  <a:pt x="0" y="950930"/>
                </a:lnTo>
                <a:lnTo>
                  <a:pt x="0" y="144445"/>
                </a:lnTo>
                <a:lnTo>
                  <a:pt x="7313" y="98684"/>
                </a:lnTo>
                <a:lnTo>
                  <a:pt x="27698" y="59020"/>
                </a:lnTo>
                <a:lnTo>
                  <a:pt x="58823" y="27791"/>
                </a:lnTo>
                <a:lnTo>
                  <a:pt x="98356" y="7337"/>
                </a:lnTo>
                <a:lnTo>
                  <a:pt x="143964" y="0"/>
                </a:lnTo>
                <a:lnTo>
                  <a:pt x="6371093" y="0"/>
                </a:lnTo>
                <a:lnTo>
                  <a:pt x="6416701" y="7337"/>
                </a:lnTo>
                <a:lnTo>
                  <a:pt x="6456233" y="27791"/>
                </a:lnTo>
                <a:lnTo>
                  <a:pt x="6487358" y="59020"/>
                </a:lnTo>
                <a:lnTo>
                  <a:pt x="6507744" y="98684"/>
                </a:lnTo>
                <a:lnTo>
                  <a:pt x="6515057" y="144445"/>
                </a:lnTo>
                <a:lnTo>
                  <a:pt x="6515057" y="950930"/>
                </a:lnTo>
                <a:lnTo>
                  <a:pt x="6507744" y="996691"/>
                </a:lnTo>
                <a:lnTo>
                  <a:pt x="6487358" y="1036355"/>
                </a:lnTo>
                <a:lnTo>
                  <a:pt x="6456233" y="1067584"/>
                </a:lnTo>
                <a:lnTo>
                  <a:pt x="6416701" y="1088038"/>
                </a:lnTo>
                <a:lnTo>
                  <a:pt x="6371093" y="1095376"/>
                </a:lnTo>
                <a:close/>
              </a:path>
            </a:pathLst>
          </a:custGeom>
          <a:solidFill>
            <a:srgbClr val="BE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052913" y="3303208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685800" y="1371600"/>
                </a:moveTo>
                <a:lnTo>
                  <a:pt x="636823" y="1369878"/>
                </a:lnTo>
                <a:lnTo>
                  <a:pt x="588775" y="1364789"/>
                </a:lnTo>
                <a:lnTo>
                  <a:pt x="541773" y="1356450"/>
                </a:lnTo>
                <a:lnTo>
                  <a:pt x="495932" y="1344977"/>
                </a:lnTo>
                <a:lnTo>
                  <a:pt x="451369" y="1330486"/>
                </a:lnTo>
                <a:lnTo>
                  <a:pt x="408200" y="1313092"/>
                </a:lnTo>
                <a:lnTo>
                  <a:pt x="366540" y="1292912"/>
                </a:lnTo>
                <a:lnTo>
                  <a:pt x="326507" y="1270061"/>
                </a:lnTo>
                <a:lnTo>
                  <a:pt x="288214" y="1244657"/>
                </a:lnTo>
                <a:lnTo>
                  <a:pt x="251780" y="1216814"/>
                </a:lnTo>
                <a:lnTo>
                  <a:pt x="217320" y="1186650"/>
                </a:lnTo>
                <a:lnTo>
                  <a:pt x="184949" y="1154279"/>
                </a:lnTo>
                <a:lnTo>
                  <a:pt x="154785" y="1119819"/>
                </a:lnTo>
                <a:lnTo>
                  <a:pt x="126942" y="1083385"/>
                </a:lnTo>
                <a:lnTo>
                  <a:pt x="101538" y="1045093"/>
                </a:lnTo>
                <a:lnTo>
                  <a:pt x="78687" y="1005059"/>
                </a:lnTo>
                <a:lnTo>
                  <a:pt x="58507" y="963399"/>
                </a:lnTo>
                <a:lnTo>
                  <a:pt x="41113" y="920230"/>
                </a:lnTo>
                <a:lnTo>
                  <a:pt x="26622" y="875667"/>
                </a:lnTo>
                <a:lnTo>
                  <a:pt x="15149" y="829826"/>
                </a:lnTo>
                <a:lnTo>
                  <a:pt x="6810" y="782824"/>
                </a:lnTo>
                <a:lnTo>
                  <a:pt x="1721" y="734776"/>
                </a:lnTo>
                <a:lnTo>
                  <a:pt x="0" y="685800"/>
                </a:lnTo>
                <a:lnTo>
                  <a:pt x="1721" y="636823"/>
                </a:lnTo>
                <a:lnTo>
                  <a:pt x="6810" y="588775"/>
                </a:lnTo>
                <a:lnTo>
                  <a:pt x="15149" y="541773"/>
                </a:lnTo>
                <a:lnTo>
                  <a:pt x="26622" y="495932"/>
                </a:lnTo>
                <a:lnTo>
                  <a:pt x="41113" y="451369"/>
                </a:lnTo>
                <a:lnTo>
                  <a:pt x="58507" y="408200"/>
                </a:lnTo>
                <a:lnTo>
                  <a:pt x="78687" y="366540"/>
                </a:lnTo>
                <a:lnTo>
                  <a:pt x="101538" y="326507"/>
                </a:lnTo>
                <a:lnTo>
                  <a:pt x="126942" y="288214"/>
                </a:lnTo>
                <a:lnTo>
                  <a:pt x="154785" y="251780"/>
                </a:lnTo>
                <a:lnTo>
                  <a:pt x="184949" y="217320"/>
                </a:lnTo>
                <a:lnTo>
                  <a:pt x="217320" y="184949"/>
                </a:lnTo>
                <a:lnTo>
                  <a:pt x="251780" y="154785"/>
                </a:lnTo>
                <a:lnTo>
                  <a:pt x="288214" y="126942"/>
                </a:lnTo>
                <a:lnTo>
                  <a:pt x="326507" y="101538"/>
                </a:lnTo>
                <a:lnTo>
                  <a:pt x="366540" y="78687"/>
                </a:lnTo>
                <a:lnTo>
                  <a:pt x="408200" y="58507"/>
                </a:lnTo>
                <a:lnTo>
                  <a:pt x="451369" y="41113"/>
                </a:lnTo>
                <a:lnTo>
                  <a:pt x="495932" y="26622"/>
                </a:lnTo>
                <a:lnTo>
                  <a:pt x="541773" y="15149"/>
                </a:lnTo>
                <a:lnTo>
                  <a:pt x="588775" y="6810"/>
                </a:lnTo>
                <a:lnTo>
                  <a:pt x="636823" y="1721"/>
                </a:lnTo>
                <a:lnTo>
                  <a:pt x="685800" y="0"/>
                </a:lnTo>
                <a:lnTo>
                  <a:pt x="734776" y="1721"/>
                </a:lnTo>
                <a:lnTo>
                  <a:pt x="782824" y="6810"/>
                </a:lnTo>
                <a:lnTo>
                  <a:pt x="829826" y="15149"/>
                </a:lnTo>
                <a:lnTo>
                  <a:pt x="875667" y="26622"/>
                </a:lnTo>
                <a:lnTo>
                  <a:pt x="920230" y="41113"/>
                </a:lnTo>
                <a:lnTo>
                  <a:pt x="963399" y="58507"/>
                </a:lnTo>
                <a:lnTo>
                  <a:pt x="1005059" y="78687"/>
                </a:lnTo>
                <a:lnTo>
                  <a:pt x="1045093" y="101538"/>
                </a:lnTo>
                <a:lnTo>
                  <a:pt x="1083385" y="126942"/>
                </a:lnTo>
                <a:lnTo>
                  <a:pt x="1119819" y="154785"/>
                </a:lnTo>
                <a:lnTo>
                  <a:pt x="1154279" y="184949"/>
                </a:lnTo>
                <a:lnTo>
                  <a:pt x="1186650" y="217320"/>
                </a:lnTo>
                <a:lnTo>
                  <a:pt x="1216814" y="251780"/>
                </a:lnTo>
                <a:lnTo>
                  <a:pt x="1244657" y="288214"/>
                </a:lnTo>
                <a:lnTo>
                  <a:pt x="1270061" y="326507"/>
                </a:lnTo>
                <a:lnTo>
                  <a:pt x="1292912" y="366540"/>
                </a:lnTo>
                <a:lnTo>
                  <a:pt x="1313092" y="408200"/>
                </a:lnTo>
                <a:lnTo>
                  <a:pt x="1330486" y="451369"/>
                </a:lnTo>
                <a:lnTo>
                  <a:pt x="1344977" y="495932"/>
                </a:lnTo>
                <a:lnTo>
                  <a:pt x="1356450" y="541773"/>
                </a:lnTo>
                <a:lnTo>
                  <a:pt x="1364789" y="588775"/>
                </a:lnTo>
                <a:lnTo>
                  <a:pt x="1369878" y="636823"/>
                </a:lnTo>
                <a:lnTo>
                  <a:pt x="1371600" y="685800"/>
                </a:lnTo>
                <a:lnTo>
                  <a:pt x="1369878" y="734776"/>
                </a:lnTo>
                <a:lnTo>
                  <a:pt x="1364789" y="782824"/>
                </a:lnTo>
                <a:lnTo>
                  <a:pt x="1356450" y="829826"/>
                </a:lnTo>
                <a:lnTo>
                  <a:pt x="1344977" y="875667"/>
                </a:lnTo>
                <a:lnTo>
                  <a:pt x="1330486" y="920230"/>
                </a:lnTo>
                <a:lnTo>
                  <a:pt x="1313092" y="963399"/>
                </a:lnTo>
                <a:lnTo>
                  <a:pt x="1292912" y="1005059"/>
                </a:lnTo>
                <a:lnTo>
                  <a:pt x="1270061" y="1045093"/>
                </a:lnTo>
                <a:lnTo>
                  <a:pt x="1244657" y="1083385"/>
                </a:lnTo>
                <a:lnTo>
                  <a:pt x="1216814" y="1119819"/>
                </a:lnTo>
                <a:lnTo>
                  <a:pt x="1186650" y="1154279"/>
                </a:lnTo>
                <a:lnTo>
                  <a:pt x="1154279" y="1186650"/>
                </a:lnTo>
                <a:lnTo>
                  <a:pt x="1119819" y="1216814"/>
                </a:lnTo>
                <a:lnTo>
                  <a:pt x="1083385" y="1244657"/>
                </a:lnTo>
                <a:lnTo>
                  <a:pt x="1045093" y="1270061"/>
                </a:lnTo>
                <a:lnTo>
                  <a:pt x="1005059" y="1292912"/>
                </a:lnTo>
                <a:lnTo>
                  <a:pt x="963399" y="1313092"/>
                </a:lnTo>
                <a:lnTo>
                  <a:pt x="920230" y="1330486"/>
                </a:lnTo>
                <a:lnTo>
                  <a:pt x="875667" y="1344977"/>
                </a:lnTo>
                <a:lnTo>
                  <a:pt x="829826" y="1356450"/>
                </a:lnTo>
                <a:lnTo>
                  <a:pt x="782824" y="1364789"/>
                </a:lnTo>
                <a:lnTo>
                  <a:pt x="734776" y="1369878"/>
                </a:lnTo>
                <a:lnTo>
                  <a:pt x="685800" y="1371600"/>
                </a:lnTo>
                <a:close/>
              </a:path>
            </a:pathLst>
          </a:custGeom>
          <a:solidFill>
            <a:srgbClr val="BE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052913" y="5397276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685800" y="1371600"/>
                </a:moveTo>
                <a:lnTo>
                  <a:pt x="636823" y="1369878"/>
                </a:lnTo>
                <a:lnTo>
                  <a:pt x="588775" y="1364789"/>
                </a:lnTo>
                <a:lnTo>
                  <a:pt x="541773" y="1356450"/>
                </a:lnTo>
                <a:lnTo>
                  <a:pt x="495932" y="1344977"/>
                </a:lnTo>
                <a:lnTo>
                  <a:pt x="451369" y="1330486"/>
                </a:lnTo>
                <a:lnTo>
                  <a:pt x="408200" y="1313092"/>
                </a:lnTo>
                <a:lnTo>
                  <a:pt x="366540" y="1292912"/>
                </a:lnTo>
                <a:lnTo>
                  <a:pt x="326507" y="1270061"/>
                </a:lnTo>
                <a:lnTo>
                  <a:pt x="288214" y="1244657"/>
                </a:lnTo>
                <a:lnTo>
                  <a:pt x="251780" y="1216814"/>
                </a:lnTo>
                <a:lnTo>
                  <a:pt x="217320" y="1186650"/>
                </a:lnTo>
                <a:lnTo>
                  <a:pt x="184949" y="1154279"/>
                </a:lnTo>
                <a:lnTo>
                  <a:pt x="154785" y="1119819"/>
                </a:lnTo>
                <a:lnTo>
                  <a:pt x="126942" y="1083385"/>
                </a:lnTo>
                <a:lnTo>
                  <a:pt x="101538" y="1045093"/>
                </a:lnTo>
                <a:lnTo>
                  <a:pt x="78687" y="1005059"/>
                </a:lnTo>
                <a:lnTo>
                  <a:pt x="58507" y="963399"/>
                </a:lnTo>
                <a:lnTo>
                  <a:pt x="41113" y="920230"/>
                </a:lnTo>
                <a:lnTo>
                  <a:pt x="26622" y="875667"/>
                </a:lnTo>
                <a:lnTo>
                  <a:pt x="15149" y="829826"/>
                </a:lnTo>
                <a:lnTo>
                  <a:pt x="6810" y="782824"/>
                </a:lnTo>
                <a:lnTo>
                  <a:pt x="1721" y="734776"/>
                </a:lnTo>
                <a:lnTo>
                  <a:pt x="0" y="685800"/>
                </a:lnTo>
                <a:lnTo>
                  <a:pt x="1721" y="636823"/>
                </a:lnTo>
                <a:lnTo>
                  <a:pt x="6810" y="588775"/>
                </a:lnTo>
                <a:lnTo>
                  <a:pt x="15149" y="541773"/>
                </a:lnTo>
                <a:lnTo>
                  <a:pt x="26622" y="495932"/>
                </a:lnTo>
                <a:lnTo>
                  <a:pt x="41113" y="451369"/>
                </a:lnTo>
                <a:lnTo>
                  <a:pt x="58507" y="408200"/>
                </a:lnTo>
                <a:lnTo>
                  <a:pt x="78687" y="366540"/>
                </a:lnTo>
                <a:lnTo>
                  <a:pt x="101538" y="326507"/>
                </a:lnTo>
                <a:lnTo>
                  <a:pt x="126942" y="288214"/>
                </a:lnTo>
                <a:lnTo>
                  <a:pt x="154785" y="251780"/>
                </a:lnTo>
                <a:lnTo>
                  <a:pt x="184949" y="217320"/>
                </a:lnTo>
                <a:lnTo>
                  <a:pt x="217320" y="184949"/>
                </a:lnTo>
                <a:lnTo>
                  <a:pt x="251780" y="154785"/>
                </a:lnTo>
                <a:lnTo>
                  <a:pt x="288214" y="126942"/>
                </a:lnTo>
                <a:lnTo>
                  <a:pt x="326507" y="101538"/>
                </a:lnTo>
                <a:lnTo>
                  <a:pt x="366540" y="78687"/>
                </a:lnTo>
                <a:lnTo>
                  <a:pt x="408200" y="58507"/>
                </a:lnTo>
                <a:lnTo>
                  <a:pt x="451369" y="41113"/>
                </a:lnTo>
                <a:lnTo>
                  <a:pt x="495932" y="26622"/>
                </a:lnTo>
                <a:lnTo>
                  <a:pt x="541773" y="15149"/>
                </a:lnTo>
                <a:lnTo>
                  <a:pt x="588775" y="6810"/>
                </a:lnTo>
                <a:lnTo>
                  <a:pt x="636823" y="1721"/>
                </a:lnTo>
                <a:lnTo>
                  <a:pt x="685800" y="0"/>
                </a:lnTo>
                <a:lnTo>
                  <a:pt x="734776" y="1721"/>
                </a:lnTo>
                <a:lnTo>
                  <a:pt x="782824" y="6810"/>
                </a:lnTo>
                <a:lnTo>
                  <a:pt x="829826" y="15149"/>
                </a:lnTo>
                <a:lnTo>
                  <a:pt x="875667" y="26622"/>
                </a:lnTo>
                <a:lnTo>
                  <a:pt x="920230" y="41113"/>
                </a:lnTo>
                <a:lnTo>
                  <a:pt x="963399" y="58507"/>
                </a:lnTo>
                <a:lnTo>
                  <a:pt x="1005059" y="78687"/>
                </a:lnTo>
                <a:lnTo>
                  <a:pt x="1045093" y="101538"/>
                </a:lnTo>
                <a:lnTo>
                  <a:pt x="1083385" y="126942"/>
                </a:lnTo>
                <a:lnTo>
                  <a:pt x="1119819" y="154785"/>
                </a:lnTo>
                <a:lnTo>
                  <a:pt x="1154279" y="184949"/>
                </a:lnTo>
                <a:lnTo>
                  <a:pt x="1186650" y="217320"/>
                </a:lnTo>
                <a:lnTo>
                  <a:pt x="1216814" y="251780"/>
                </a:lnTo>
                <a:lnTo>
                  <a:pt x="1244657" y="288214"/>
                </a:lnTo>
                <a:lnTo>
                  <a:pt x="1270061" y="326507"/>
                </a:lnTo>
                <a:lnTo>
                  <a:pt x="1292912" y="366540"/>
                </a:lnTo>
                <a:lnTo>
                  <a:pt x="1313092" y="408200"/>
                </a:lnTo>
                <a:lnTo>
                  <a:pt x="1330486" y="451369"/>
                </a:lnTo>
                <a:lnTo>
                  <a:pt x="1344977" y="495932"/>
                </a:lnTo>
                <a:lnTo>
                  <a:pt x="1356450" y="541773"/>
                </a:lnTo>
                <a:lnTo>
                  <a:pt x="1364789" y="588775"/>
                </a:lnTo>
                <a:lnTo>
                  <a:pt x="1369878" y="636823"/>
                </a:lnTo>
                <a:lnTo>
                  <a:pt x="1371600" y="685800"/>
                </a:lnTo>
                <a:lnTo>
                  <a:pt x="1369878" y="734776"/>
                </a:lnTo>
                <a:lnTo>
                  <a:pt x="1364789" y="782824"/>
                </a:lnTo>
                <a:lnTo>
                  <a:pt x="1356450" y="829826"/>
                </a:lnTo>
                <a:lnTo>
                  <a:pt x="1344977" y="875667"/>
                </a:lnTo>
                <a:lnTo>
                  <a:pt x="1330486" y="920230"/>
                </a:lnTo>
                <a:lnTo>
                  <a:pt x="1313092" y="963399"/>
                </a:lnTo>
                <a:lnTo>
                  <a:pt x="1292912" y="1005059"/>
                </a:lnTo>
                <a:lnTo>
                  <a:pt x="1270061" y="1045093"/>
                </a:lnTo>
                <a:lnTo>
                  <a:pt x="1244657" y="1083385"/>
                </a:lnTo>
                <a:lnTo>
                  <a:pt x="1216814" y="1119819"/>
                </a:lnTo>
                <a:lnTo>
                  <a:pt x="1186650" y="1154279"/>
                </a:lnTo>
                <a:lnTo>
                  <a:pt x="1154279" y="1186650"/>
                </a:lnTo>
                <a:lnTo>
                  <a:pt x="1119819" y="1216814"/>
                </a:lnTo>
                <a:lnTo>
                  <a:pt x="1083385" y="1244657"/>
                </a:lnTo>
                <a:lnTo>
                  <a:pt x="1045093" y="1270061"/>
                </a:lnTo>
                <a:lnTo>
                  <a:pt x="1005059" y="1292912"/>
                </a:lnTo>
                <a:lnTo>
                  <a:pt x="963399" y="1313092"/>
                </a:lnTo>
                <a:lnTo>
                  <a:pt x="920230" y="1330486"/>
                </a:lnTo>
                <a:lnTo>
                  <a:pt x="875667" y="1344977"/>
                </a:lnTo>
                <a:lnTo>
                  <a:pt x="829826" y="1356450"/>
                </a:lnTo>
                <a:lnTo>
                  <a:pt x="782824" y="1364789"/>
                </a:lnTo>
                <a:lnTo>
                  <a:pt x="734776" y="1369878"/>
                </a:lnTo>
                <a:lnTo>
                  <a:pt x="685800" y="1371600"/>
                </a:lnTo>
                <a:close/>
              </a:path>
            </a:pathLst>
          </a:custGeom>
          <a:solidFill>
            <a:srgbClr val="BE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052913" y="7570347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685800" y="1371600"/>
                </a:moveTo>
                <a:lnTo>
                  <a:pt x="636823" y="1369878"/>
                </a:lnTo>
                <a:lnTo>
                  <a:pt x="588775" y="1364789"/>
                </a:lnTo>
                <a:lnTo>
                  <a:pt x="541773" y="1356450"/>
                </a:lnTo>
                <a:lnTo>
                  <a:pt x="495932" y="1344977"/>
                </a:lnTo>
                <a:lnTo>
                  <a:pt x="451369" y="1330486"/>
                </a:lnTo>
                <a:lnTo>
                  <a:pt x="408200" y="1313092"/>
                </a:lnTo>
                <a:lnTo>
                  <a:pt x="366540" y="1292912"/>
                </a:lnTo>
                <a:lnTo>
                  <a:pt x="326507" y="1270061"/>
                </a:lnTo>
                <a:lnTo>
                  <a:pt x="288214" y="1244657"/>
                </a:lnTo>
                <a:lnTo>
                  <a:pt x="251780" y="1216814"/>
                </a:lnTo>
                <a:lnTo>
                  <a:pt x="217320" y="1186650"/>
                </a:lnTo>
                <a:lnTo>
                  <a:pt x="184949" y="1154279"/>
                </a:lnTo>
                <a:lnTo>
                  <a:pt x="154785" y="1119819"/>
                </a:lnTo>
                <a:lnTo>
                  <a:pt x="126942" y="1083385"/>
                </a:lnTo>
                <a:lnTo>
                  <a:pt x="101538" y="1045093"/>
                </a:lnTo>
                <a:lnTo>
                  <a:pt x="78687" y="1005059"/>
                </a:lnTo>
                <a:lnTo>
                  <a:pt x="58507" y="963399"/>
                </a:lnTo>
                <a:lnTo>
                  <a:pt x="41113" y="920230"/>
                </a:lnTo>
                <a:lnTo>
                  <a:pt x="26622" y="875667"/>
                </a:lnTo>
                <a:lnTo>
                  <a:pt x="15149" y="829826"/>
                </a:lnTo>
                <a:lnTo>
                  <a:pt x="6810" y="782824"/>
                </a:lnTo>
                <a:lnTo>
                  <a:pt x="1721" y="734776"/>
                </a:lnTo>
                <a:lnTo>
                  <a:pt x="0" y="685800"/>
                </a:lnTo>
                <a:lnTo>
                  <a:pt x="1721" y="636823"/>
                </a:lnTo>
                <a:lnTo>
                  <a:pt x="6810" y="588775"/>
                </a:lnTo>
                <a:lnTo>
                  <a:pt x="15149" y="541773"/>
                </a:lnTo>
                <a:lnTo>
                  <a:pt x="26622" y="495932"/>
                </a:lnTo>
                <a:lnTo>
                  <a:pt x="41113" y="451369"/>
                </a:lnTo>
                <a:lnTo>
                  <a:pt x="58507" y="408200"/>
                </a:lnTo>
                <a:lnTo>
                  <a:pt x="78687" y="366540"/>
                </a:lnTo>
                <a:lnTo>
                  <a:pt x="101538" y="326507"/>
                </a:lnTo>
                <a:lnTo>
                  <a:pt x="126942" y="288214"/>
                </a:lnTo>
                <a:lnTo>
                  <a:pt x="154785" y="251780"/>
                </a:lnTo>
                <a:lnTo>
                  <a:pt x="184949" y="217320"/>
                </a:lnTo>
                <a:lnTo>
                  <a:pt x="217320" y="184949"/>
                </a:lnTo>
                <a:lnTo>
                  <a:pt x="251780" y="154785"/>
                </a:lnTo>
                <a:lnTo>
                  <a:pt x="288214" y="126942"/>
                </a:lnTo>
                <a:lnTo>
                  <a:pt x="326507" y="101538"/>
                </a:lnTo>
                <a:lnTo>
                  <a:pt x="366540" y="78687"/>
                </a:lnTo>
                <a:lnTo>
                  <a:pt x="408200" y="58507"/>
                </a:lnTo>
                <a:lnTo>
                  <a:pt x="451369" y="41113"/>
                </a:lnTo>
                <a:lnTo>
                  <a:pt x="495932" y="26622"/>
                </a:lnTo>
                <a:lnTo>
                  <a:pt x="541773" y="15149"/>
                </a:lnTo>
                <a:lnTo>
                  <a:pt x="588775" y="6810"/>
                </a:lnTo>
                <a:lnTo>
                  <a:pt x="636823" y="1721"/>
                </a:lnTo>
                <a:lnTo>
                  <a:pt x="685800" y="0"/>
                </a:lnTo>
                <a:lnTo>
                  <a:pt x="734776" y="1721"/>
                </a:lnTo>
                <a:lnTo>
                  <a:pt x="782824" y="6810"/>
                </a:lnTo>
                <a:lnTo>
                  <a:pt x="829826" y="15149"/>
                </a:lnTo>
                <a:lnTo>
                  <a:pt x="875667" y="26622"/>
                </a:lnTo>
                <a:lnTo>
                  <a:pt x="920230" y="41113"/>
                </a:lnTo>
                <a:lnTo>
                  <a:pt x="963399" y="58507"/>
                </a:lnTo>
                <a:lnTo>
                  <a:pt x="1005059" y="78687"/>
                </a:lnTo>
                <a:lnTo>
                  <a:pt x="1045093" y="101538"/>
                </a:lnTo>
                <a:lnTo>
                  <a:pt x="1083385" y="126942"/>
                </a:lnTo>
                <a:lnTo>
                  <a:pt x="1119819" y="154785"/>
                </a:lnTo>
                <a:lnTo>
                  <a:pt x="1154279" y="184949"/>
                </a:lnTo>
                <a:lnTo>
                  <a:pt x="1186650" y="217320"/>
                </a:lnTo>
                <a:lnTo>
                  <a:pt x="1216814" y="251780"/>
                </a:lnTo>
                <a:lnTo>
                  <a:pt x="1244657" y="288214"/>
                </a:lnTo>
                <a:lnTo>
                  <a:pt x="1270061" y="326507"/>
                </a:lnTo>
                <a:lnTo>
                  <a:pt x="1292912" y="366540"/>
                </a:lnTo>
                <a:lnTo>
                  <a:pt x="1313092" y="408200"/>
                </a:lnTo>
                <a:lnTo>
                  <a:pt x="1330486" y="451369"/>
                </a:lnTo>
                <a:lnTo>
                  <a:pt x="1344977" y="495932"/>
                </a:lnTo>
                <a:lnTo>
                  <a:pt x="1356450" y="541773"/>
                </a:lnTo>
                <a:lnTo>
                  <a:pt x="1364789" y="588775"/>
                </a:lnTo>
                <a:lnTo>
                  <a:pt x="1369878" y="636823"/>
                </a:lnTo>
                <a:lnTo>
                  <a:pt x="1371600" y="685800"/>
                </a:lnTo>
                <a:lnTo>
                  <a:pt x="1369878" y="734776"/>
                </a:lnTo>
                <a:lnTo>
                  <a:pt x="1364789" y="782824"/>
                </a:lnTo>
                <a:lnTo>
                  <a:pt x="1356450" y="829826"/>
                </a:lnTo>
                <a:lnTo>
                  <a:pt x="1344977" y="875667"/>
                </a:lnTo>
                <a:lnTo>
                  <a:pt x="1330486" y="920230"/>
                </a:lnTo>
                <a:lnTo>
                  <a:pt x="1313092" y="963399"/>
                </a:lnTo>
                <a:lnTo>
                  <a:pt x="1292912" y="1005059"/>
                </a:lnTo>
                <a:lnTo>
                  <a:pt x="1270061" y="1045093"/>
                </a:lnTo>
                <a:lnTo>
                  <a:pt x="1244657" y="1083385"/>
                </a:lnTo>
                <a:lnTo>
                  <a:pt x="1216814" y="1119819"/>
                </a:lnTo>
                <a:lnTo>
                  <a:pt x="1186650" y="1154279"/>
                </a:lnTo>
                <a:lnTo>
                  <a:pt x="1154279" y="1186650"/>
                </a:lnTo>
                <a:lnTo>
                  <a:pt x="1119819" y="1216814"/>
                </a:lnTo>
                <a:lnTo>
                  <a:pt x="1083385" y="1244657"/>
                </a:lnTo>
                <a:lnTo>
                  <a:pt x="1045093" y="1270061"/>
                </a:lnTo>
                <a:lnTo>
                  <a:pt x="1005059" y="1292912"/>
                </a:lnTo>
                <a:lnTo>
                  <a:pt x="963399" y="1313092"/>
                </a:lnTo>
                <a:lnTo>
                  <a:pt x="920230" y="1330486"/>
                </a:lnTo>
                <a:lnTo>
                  <a:pt x="875667" y="1344977"/>
                </a:lnTo>
                <a:lnTo>
                  <a:pt x="829826" y="1356450"/>
                </a:lnTo>
                <a:lnTo>
                  <a:pt x="782824" y="1364789"/>
                </a:lnTo>
                <a:lnTo>
                  <a:pt x="734776" y="1369878"/>
                </a:lnTo>
                <a:lnTo>
                  <a:pt x="685800" y="1371600"/>
                </a:lnTo>
                <a:close/>
              </a:path>
            </a:pathLst>
          </a:custGeom>
          <a:solidFill>
            <a:srgbClr val="BE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663440" y="667511"/>
            <a:ext cx="8955023" cy="2173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708647" y="3630167"/>
            <a:ext cx="3270504" cy="7650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699504" y="5687567"/>
            <a:ext cx="3069335" cy="7650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708647" y="7851647"/>
            <a:ext cx="3395472" cy="7650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202935" y="3361943"/>
            <a:ext cx="1066800" cy="13075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138928" y="5455919"/>
            <a:ext cx="1194815" cy="13075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26735" y="7629143"/>
            <a:ext cx="1219200" cy="13075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0" y="0"/>
            <a:ext cx="2564765" cy="2369820"/>
          </a:xfrm>
          <a:custGeom>
            <a:avLst/>
            <a:gdLst/>
            <a:ahLst/>
            <a:cxnLst/>
            <a:rect l="l" t="t" r="r" b="b"/>
            <a:pathLst>
              <a:path w="2564765" h="2369820">
                <a:moveTo>
                  <a:pt x="630351" y="983335"/>
                </a:moveTo>
                <a:lnTo>
                  <a:pt x="628357" y="934046"/>
                </a:lnTo>
                <a:lnTo>
                  <a:pt x="622465" y="885837"/>
                </a:lnTo>
                <a:lnTo>
                  <a:pt x="612838" y="838860"/>
                </a:lnTo>
                <a:lnTo>
                  <a:pt x="599643" y="793267"/>
                </a:lnTo>
                <a:lnTo>
                  <a:pt x="583031" y="749236"/>
                </a:lnTo>
                <a:lnTo>
                  <a:pt x="563143" y="706932"/>
                </a:lnTo>
                <a:lnTo>
                  <a:pt x="540169" y="666508"/>
                </a:lnTo>
                <a:lnTo>
                  <a:pt x="514235" y="628129"/>
                </a:lnTo>
                <a:lnTo>
                  <a:pt x="485508" y="591959"/>
                </a:lnTo>
                <a:lnTo>
                  <a:pt x="454152" y="558165"/>
                </a:lnTo>
                <a:lnTo>
                  <a:pt x="423684" y="529932"/>
                </a:lnTo>
                <a:lnTo>
                  <a:pt x="384149" y="498132"/>
                </a:lnTo>
                <a:lnTo>
                  <a:pt x="345744" y="472211"/>
                </a:lnTo>
                <a:lnTo>
                  <a:pt x="305295" y="449249"/>
                </a:lnTo>
                <a:lnTo>
                  <a:pt x="262966" y="429387"/>
                </a:lnTo>
                <a:lnTo>
                  <a:pt x="218909" y="412775"/>
                </a:lnTo>
                <a:lnTo>
                  <a:pt x="173316" y="399592"/>
                </a:lnTo>
                <a:lnTo>
                  <a:pt x="126326" y="389978"/>
                </a:lnTo>
                <a:lnTo>
                  <a:pt x="78105" y="384086"/>
                </a:lnTo>
                <a:lnTo>
                  <a:pt x="28829" y="382092"/>
                </a:lnTo>
                <a:lnTo>
                  <a:pt x="0" y="383260"/>
                </a:lnTo>
                <a:lnTo>
                  <a:pt x="0" y="531571"/>
                </a:lnTo>
                <a:lnTo>
                  <a:pt x="28689" y="529932"/>
                </a:lnTo>
                <a:lnTo>
                  <a:pt x="81686" y="532968"/>
                </a:lnTo>
                <a:lnTo>
                  <a:pt x="132816" y="541870"/>
                </a:lnTo>
                <a:lnTo>
                  <a:pt x="181762" y="556298"/>
                </a:lnTo>
                <a:lnTo>
                  <a:pt x="228219" y="575919"/>
                </a:lnTo>
                <a:lnTo>
                  <a:pt x="271881" y="600417"/>
                </a:lnTo>
                <a:lnTo>
                  <a:pt x="312432" y="629450"/>
                </a:lnTo>
                <a:lnTo>
                  <a:pt x="349567" y="662686"/>
                </a:lnTo>
                <a:lnTo>
                  <a:pt x="382816" y="699782"/>
                </a:lnTo>
                <a:lnTo>
                  <a:pt x="411873" y="740308"/>
                </a:lnTo>
                <a:lnTo>
                  <a:pt x="436384" y="783932"/>
                </a:lnTo>
                <a:lnTo>
                  <a:pt x="456018" y="830364"/>
                </a:lnTo>
                <a:lnTo>
                  <a:pt x="470458" y="879271"/>
                </a:lnTo>
                <a:lnTo>
                  <a:pt x="479374" y="930363"/>
                </a:lnTo>
                <a:lnTo>
                  <a:pt x="482409" y="983335"/>
                </a:lnTo>
                <a:lnTo>
                  <a:pt x="479361" y="1036294"/>
                </a:lnTo>
                <a:lnTo>
                  <a:pt x="470433" y="1087386"/>
                </a:lnTo>
                <a:lnTo>
                  <a:pt x="455980" y="1136294"/>
                </a:lnTo>
                <a:lnTo>
                  <a:pt x="436321" y="1182725"/>
                </a:lnTo>
                <a:lnTo>
                  <a:pt x="411810" y="1226350"/>
                </a:lnTo>
                <a:lnTo>
                  <a:pt x="382778" y="1266875"/>
                </a:lnTo>
                <a:lnTo>
                  <a:pt x="349567" y="1303972"/>
                </a:lnTo>
                <a:lnTo>
                  <a:pt x="312432" y="1337208"/>
                </a:lnTo>
                <a:lnTo>
                  <a:pt x="271881" y="1366240"/>
                </a:lnTo>
                <a:lnTo>
                  <a:pt x="228219" y="1390738"/>
                </a:lnTo>
                <a:lnTo>
                  <a:pt x="181762" y="1410360"/>
                </a:lnTo>
                <a:lnTo>
                  <a:pt x="132816" y="1424787"/>
                </a:lnTo>
                <a:lnTo>
                  <a:pt x="81686" y="1433690"/>
                </a:lnTo>
                <a:lnTo>
                  <a:pt x="28689" y="1436725"/>
                </a:lnTo>
                <a:lnTo>
                  <a:pt x="0" y="1435087"/>
                </a:lnTo>
                <a:lnTo>
                  <a:pt x="0" y="1583410"/>
                </a:lnTo>
                <a:lnTo>
                  <a:pt x="78003" y="1582572"/>
                </a:lnTo>
                <a:lnTo>
                  <a:pt x="126250" y="1576679"/>
                </a:lnTo>
                <a:lnTo>
                  <a:pt x="173266" y="1567065"/>
                </a:lnTo>
                <a:lnTo>
                  <a:pt x="218884" y="1553883"/>
                </a:lnTo>
                <a:lnTo>
                  <a:pt x="262940" y="1537271"/>
                </a:lnTo>
                <a:lnTo>
                  <a:pt x="305282" y="1517408"/>
                </a:lnTo>
                <a:lnTo>
                  <a:pt x="345744" y="1494447"/>
                </a:lnTo>
                <a:lnTo>
                  <a:pt x="384149" y="1468526"/>
                </a:lnTo>
                <a:lnTo>
                  <a:pt x="420331" y="1439824"/>
                </a:lnTo>
                <a:lnTo>
                  <a:pt x="454152" y="1408493"/>
                </a:lnTo>
                <a:lnTo>
                  <a:pt x="485521" y="1374698"/>
                </a:lnTo>
                <a:lnTo>
                  <a:pt x="514248" y="1338516"/>
                </a:lnTo>
                <a:lnTo>
                  <a:pt x="540194" y="1300124"/>
                </a:lnTo>
                <a:lnTo>
                  <a:pt x="563194" y="1259687"/>
                </a:lnTo>
                <a:lnTo>
                  <a:pt x="583082" y="1217371"/>
                </a:lnTo>
                <a:lnTo>
                  <a:pt x="599706" y="1173327"/>
                </a:lnTo>
                <a:lnTo>
                  <a:pt x="612902" y="1127734"/>
                </a:lnTo>
                <a:lnTo>
                  <a:pt x="622515" y="1080770"/>
                </a:lnTo>
                <a:lnTo>
                  <a:pt x="628383" y="1032573"/>
                </a:lnTo>
                <a:lnTo>
                  <a:pt x="630351" y="983335"/>
                </a:lnTo>
                <a:close/>
              </a:path>
              <a:path w="2564765" h="2369820">
                <a:moveTo>
                  <a:pt x="1994344" y="214160"/>
                </a:moveTo>
                <a:lnTo>
                  <a:pt x="1991258" y="160985"/>
                </a:lnTo>
                <a:lnTo>
                  <a:pt x="1982241" y="109537"/>
                </a:lnTo>
                <a:lnTo>
                  <a:pt x="1967636" y="60198"/>
                </a:lnTo>
                <a:lnTo>
                  <a:pt x="1947811" y="13322"/>
                </a:lnTo>
                <a:lnTo>
                  <a:pt x="1940331" y="0"/>
                </a:lnTo>
                <a:lnTo>
                  <a:pt x="1759458" y="0"/>
                </a:lnTo>
                <a:lnTo>
                  <a:pt x="1786750" y="31826"/>
                </a:lnTo>
                <a:lnTo>
                  <a:pt x="1811870" y="72263"/>
                </a:lnTo>
                <a:lnTo>
                  <a:pt x="1830590" y="116522"/>
                </a:lnTo>
                <a:lnTo>
                  <a:pt x="1842312" y="164020"/>
                </a:lnTo>
                <a:lnTo>
                  <a:pt x="1846402" y="214160"/>
                </a:lnTo>
                <a:lnTo>
                  <a:pt x="1842363" y="264287"/>
                </a:lnTo>
                <a:lnTo>
                  <a:pt x="1830692" y="311746"/>
                </a:lnTo>
                <a:lnTo>
                  <a:pt x="1811985" y="355993"/>
                </a:lnTo>
                <a:lnTo>
                  <a:pt x="1786839" y="396430"/>
                </a:lnTo>
                <a:lnTo>
                  <a:pt x="1755863" y="432511"/>
                </a:lnTo>
                <a:lnTo>
                  <a:pt x="1719757" y="463435"/>
                </a:lnTo>
                <a:lnTo>
                  <a:pt x="1679295" y="488556"/>
                </a:lnTo>
                <a:lnTo>
                  <a:pt x="1635023" y="507263"/>
                </a:lnTo>
                <a:lnTo>
                  <a:pt x="1587525" y="518947"/>
                </a:lnTo>
                <a:lnTo>
                  <a:pt x="1537360" y="522986"/>
                </a:lnTo>
                <a:lnTo>
                  <a:pt x="1487182" y="518947"/>
                </a:lnTo>
                <a:lnTo>
                  <a:pt x="1439646" y="507263"/>
                </a:lnTo>
                <a:lnTo>
                  <a:pt x="1395361" y="488556"/>
                </a:lnTo>
                <a:lnTo>
                  <a:pt x="1354899" y="463435"/>
                </a:lnTo>
                <a:lnTo>
                  <a:pt x="1318856" y="432511"/>
                </a:lnTo>
                <a:lnTo>
                  <a:pt x="1287957" y="396481"/>
                </a:lnTo>
                <a:lnTo>
                  <a:pt x="1262799" y="356057"/>
                </a:lnTo>
                <a:lnTo>
                  <a:pt x="1244053" y="311797"/>
                </a:lnTo>
                <a:lnTo>
                  <a:pt x="1232357" y="264299"/>
                </a:lnTo>
                <a:lnTo>
                  <a:pt x="1228318" y="214160"/>
                </a:lnTo>
                <a:lnTo>
                  <a:pt x="1232344" y="164033"/>
                </a:lnTo>
                <a:lnTo>
                  <a:pt x="1244028" y="116560"/>
                </a:lnTo>
                <a:lnTo>
                  <a:pt x="1262735" y="72326"/>
                </a:lnTo>
                <a:lnTo>
                  <a:pt x="1287868" y="31889"/>
                </a:lnTo>
                <a:lnTo>
                  <a:pt x="1315250" y="0"/>
                </a:lnTo>
                <a:lnTo>
                  <a:pt x="1134389" y="0"/>
                </a:lnTo>
                <a:lnTo>
                  <a:pt x="1107084" y="60198"/>
                </a:lnTo>
                <a:lnTo>
                  <a:pt x="1092479" y="109537"/>
                </a:lnTo>
                <a:lnTo>
                  <a:pt x="1083462" y="160985"/>
                </a:lnTo>
                <a:lnTo>
                  <a:pt x="1080376" y="214160"/>
                </a:lnTo>
                <a:lnTo>
                  <a:pt x="1083462" y="267335"/>
                </a:lnTo>
                <a:lnTo>
                  <a:pt x="1092479" y="318782"/>
                </a:lnTo>
                <a:lnTo>
                  <a:pt x="1107084" y="368122"/>
                </a:lnTo>
                <a:lnTo>
                  <a:pt x="1126909" y="414985"/>
                </a:lnTo>
                <a:lnTo>
                  <a:pt x="1151623" y="459016"/>
                </a:lnTo>
                <a:lnTo>
                  <a:pt x="1180858" y="499808"/>
                </a:lnTo>
                <a:lnTo>
                  <a:pt x="1214259" y="537019"/>
                </a:lnTo>
                <a:lnTo>
                  <a:pt x="1251483" y="570407"/>
                </a:lnTo>
                <a:lnTo>
                  <a:pt x="1292301" y="599617"/>
                </a:lnTo>
                <a:lnTo>
                  <a:pt x="1336319" y="624306"/>
                </a:lnTo>
                <a:lnTo>
                  <a:pt x="1383195" y="644131"/>
                </a:lnTo>
                <a:lnTo>
                  <a:pt x="1432547" y="658723"/>
                </a:lnTo>
                <a:lnTo>
                  <a:pt x="1484007" y="667727"/>
                </a:lnTo>
                <a:lnTo>
                  <a:pt x="1537208" y="670814"/>
                </a:lnTo>
                <a:lnTo>
                  <a:pt x="1590573" y="667727"/>
                </a:lnTo>
                <a:lnTo>
                  <a:pt x="1642059" y="658723"/>
                </a:lnTo>
                <a:lnTo>
                  <a:pt x="1691436" y="644131"/>
                </a:lnTo>
                <a:lnTo>
                  <a:pt x="1738337" y="624306"/>
                </a:lnTo>
                <a:lnTo>
                  <a:pt x="1782381" y="599617"/>
                </a:lnTo>
                <a:lnTo>
                  <a:pt x="1823212" y="570407"/>
                </a:lnTo>
                <a:lnTo>
                  <a:pt x="1860448" y="537019"/>
                </a:lnTo>
                <a:lnTo>
                  <a:pt x="1893862" y="499808"/>
                </a:lnTo>
                <a:lnTo>
                  <a:pt x="1923097" y="459016"/>
                </a:lnTo>
                <a:lnTo>
                  <a:pt x="1947811" y="414985"/>
                </a:lnTo>
                <a:lnTo>
                  <a:pt x="1967636" y="368122"/>
                </a:lnTo>
                <a:lnTo>
                  <a:pt x="1982241" y="318782"/>
                </a:lnTo>
                <a:lnTo>
                  <a:pt x="1991258" y="267335"/>
                </a:lnTo>
                <a:lnTo>
                  <a:pt x="1994344" y="214160"/>
                </a:lnTo>
                <a:close/>
              </a:path>
              <a:path w="2564765" h="2369820">
                <a:moveTo>
                  <a:pt x="2564346" y="116840"/>
                </a:moveTo>
                <a:lnTo>
                  <a:pt x="2560967" y="83820"/>
                </a:lnTo>
                <a:lnTo>
                  <a:pt x="2551290" y="52070"/>
                </a:lnTo>
                <a:lnTo>
                  <a:pt x="2536012" y="24130"/>
                </a:lnTo>
                <a:lnTo>
                  <a:pt x="2515819" y="0"/>
                </a:lnTo>
                <a:lnTo>
                  <a:pt x="2218055" y="0"/>
                </a:lnTo>
                <a:lnTo>
                  <a:pt x="2230450" y="43180"/>
                </a:lnTo>
                <a:lnTo>
                  <a:pt x="2244204" y="99060"/>
                </a:lnTo>
                <a:lnTo>
                  <a:pt x="2403233" y="99060"/>
                </a:lnTo>
                <a:lnTo>
                  <a:pt x="2407234" y="100330"/>
                </a:lnTo>
                <a:lnTo>
                  <a:pt x="2410637" y="104140"/>
                </a:lnTo>
                <a:lnTo>
                  <a:pt x="2413889" y="107950"/>
                </a:lnTo>
                <a:lnTo>
                  <a:pt x="2415819" y="111760"/>
                </a:lnTo>
                <a:lnTo>
                  <a:pt x="2415819" y="314960"/>
                </a:lnTo>
                <a:lnTo>
                  <a:pt x="2413889" y="318770"/>
                </a:lnTo>
                <a:lnTo>
                  <a:pt x="2410637" y="322580"/>
                </a:lnTo>
                <a:lnTo>
                  <a:pt x="2407234" y="325120"/>
                </a:lnTo>
                <a:lnTo>
                  <a:pt x="2403233" y="327660"/>
                </a:lnTo>
                <a:lnTo>
                  <a:pt x="2244204" y="327660"/>
                </a:lnTo>
                <a:lnTo>
                  <a:pt x="2230450" y="383540"/>
                </a:lnTo>
                <a:lnTo>
                  <a:pt x="2215413" y="436880"/>
                </a:lnTo>
                <a:lnTo>
                  <a:pt x="2196592" y="486410"/>
                </a:lnTo>
                <a:lnTo>
                  <a:pt x="2174125" y="535940"/>
                </a:lnTo>
                <a:lnTo>
                  <a:pt x="2148192" y="582930"/>
                </a:lnTo>
                <a:lnTo>
                  <a:pt x="2118156" y="632460"/>
                </a:lnTo>
                <a:lnTo>
                  <a:pt x="2227046" y="740410"/>
                </a:lnTo>
                <a:lnTo>
                  <a:pt x="2228824" y="742950"/>
                </a:lnTo>
                <a:lnTo>
                  <a:pt x="2230005" y="744220"/>
                </a:lnTo>
                <a:lnTo>
                  <a:pt x="2232228" y="750570"/>
                </a:lnTo>
                <a:lnTo>
                  <a:pt x="2232228" y="755650"/>
                </a:lnTo>
                <a:lnTo>
                  <a:pt x="2231783" y="758190"/>
                </a:lnTo>
                <a:lnTo>
                  <a:pt x="2230005" y="762000"/>
                </a:lnTo>
                <a:lnTo>
                  <a:pt x="2228824" y="763270"/>
                </a:lnTo>
                <a:lnTo>
                  <a:pt x="2227046" y="765810"/>
                </a:lnTo>
                <a:lnTo>
                  <a:pt x="2088273" y="904240"/>
                </a:lnTo>
                <a:lnTo>
                  <a:pt x="2086508" y="905510"/>
                </a:lnTo>
                <a:lnTo>
                  <a:pt x="2084438" y="906780"/>
                </a:lnTo>
                <a:lnTo>
                  <a:pt x="2082355" y="906780"/>
                </a:lnTo>
                <a:lnTo>
                  <a:pt x="2080145" y="908050"/>
                </a:lnTo>
                <a:lnTo>
                  <a:pt x="2075408" y="908050"/>
                </a:lnTo>
                <a:lnTo>
                  <a:pt x="2073186" y="906780"/>
                </a:lnTo>
                <a:lnTo>
                  <a:pt x="2069045" y="905510"/>
                </a:lnTo>
                <a:lnTo>
                  <a:pt x="2067267" y="904240"/>
                </a:lnTo>
                <a:lnTo>
                  <a:pt x="2065350" y="902970"/>
                </a:lnTo>
                <a:lnTo>
                  <a:pt x="1956460" y="793750"/>
                </a:lnTo>
                <a:lnTo>
                  <a:pt x="1906905" y="824230"/>
                </a:lnTo>
                <a:lnTo>
                  <a:pt x="1860194" y="849630"/>
                </a:lnTo>
                <a:lnTo>
                  <a:pt x="1811375" y="872490"/>
                </a:lnTo>
                <a:lnTo>
                  <a:pt x="1760613" y="890270"/>
                </a:lnTo>
                <a:lnTo>
                  <a:pt x="1708073" y="905510"/>
                </a:lnTo>
                <a:lnTo>
                  <a:pt x="1651711" y="919480"/>
                </a:lnTo>
                <a:lnTo>
                  <a:pt x="1651711" y="1078230"/>
                </a:lnTo>
                <a:lnTo>
                  <a:pt x="1649793" y="1082040"/>
                </a:lnTo>
                <a:lnTo>
                  <a:pt x="1646542" y="1085850"/>
                </a:lnTo>
                <a:lnTo>
                  <a:pt x="1643138" y="1089660"/>
                </a:lnTo>
                <a:lnTo>
                  <a:pt x="1639138" y="1090930"/>
                </a:lnTo>
                <a:lnTo>
                  <a:pt x="1435582" y="1090930"/>
                </a:lnTo>
                <a:lnTo>
                  <a:pt x="1431582" y="1089660"/>
                </a:lnTo>
                <a:lnTo>
                  <a:pt x="1428178" y="1085850"/>
                </a:lnTo>
                <a:lnTo>
                  <a:pt x="1424927" y="1082040"/>
                </a:lnTo>
                <a:lnTo>
                  <a:pt x="1422996" y="1078230"/>
                </a:lnTo>
                <a:lnTo>
                  <a:pt x="1422996" y="1041400"/>
                </a:lnTo>
                <a:lnTo>
                  <a:pt x="1422996" y="979170"/>
                </a:lnTo>
                <a:lnTo>
                  <a:pt x="1422996" y="919480"/>
                </a:lnTo>
                <a:lnTo>
                  <a:pt x="1376883" y="908050"/>
                </a:lnTo>
                <a:lnTo>
                  <a:pt x="1366634" y="905510"/>
                </a:lnTo>
                <a:lnTo>
                  <a:pt x="1314107" y="890270"/>
                </a:lnTo>
                <a:lnTo>
                  <a:pt x="1263345" y="872490"/>
                </a:lnTo>
                <a:lnTo>
                  <a:pt x="1214513" y="849630"/>
                </a:lnTo>
                <a:lnTo>
                  <a:pt x="1167803" y="824230"/>
                </a:lnTo>
                <a:lnTo>
                  <a:pt x="1118247" y="793750"/>
                </a:lnTo>
                <a:lnTo>
                  <a:pt x="1007440" y="904240"/>
                </a:lnTo>
                <a:lnTo>
                  <a:pt x="1005662" y="905510"/>
                </a:lnTo>
                <a:lnTo>
                  <a:pt x="1003592" y="906780"/>
                </a:lnTo>
                <a:lnTo>
                  <a:pt x="1001522" y="906780"/>
                </a:lnTo>
                <a:lnTo>
                  <a:pt x="999312" y="908050"/>
                </a:lnTo>
                <a:lnTo>
                  <a:pt x="994575" y="908050"/>
                </a:lnTo>
                <a:lnTo>
                  <a:pt x="992352" y="906780"/>
                </a:lnTo>
                <a:lnTo>
                  <a:pt x="988212" y="905510"/>
                </a:lnTo>
                <a:lnTo>
                  <a:pt x="986434" y="904240"/>
                </a:lnTo>
                <a:lnTo>
                  <a:pt x="984516" y="902970"/>
                </a:lnTo>
                <a:lnTo>
                  <a:pt x="845743" y="763270"/>
                </a:lnTo>
                <a:lnTo>
                  <a:pt x="844562" y="762000"/>
                </a:lnTo>
                <a:lnTo>
                  <a:pt x="843826" y="759460"/>
                </a:lnTo>
                <a:lnTo>
                  <a:pt x="842937" y="758190"/>
                </a:lnTo>
                <a:lnTo>
                  <a:pt x="842492" y="755650"/>
                </a:lnTo>
                <a:lnTo>
                  <a:pt x="842492" y="750570"/>
                </a:lnTo>
                <a:lnTo>
                  <a:pt x="844715" y="744220"/>
                </a:lnTo>
                <a:lnTo>
                  <a:pt x="845896" y="742950"/>
                </a:lnTo>
                <a:lnTo>
                  <a:pt x="847674" y="740410"/>
                </a:lnTo>
                <a:lnTo>
                  <a:pt x="956551" y="632460"/>
                </a:lnTo>
                <a:lnTo>
                  <a:pt x="926515" y="582930"/>
                </a:lnTo>
                <a:lnTo>
                  <a:pt x="900582" y="535940"/>
                </a:lnTo>
                <a:lnTo>
                  <a:pt x="878128" y="486410"/>
                </a:lnTo>
                <a:lnTo>
                  <a:pt x="859307" y="436880"/>
                </a:lnTo>
                <a:lnTo>
                  <a:pt x="844270" y="383540"/>
                </a:lnTo>
                <a:lnTo>
                  <a:pt x="830364" y="327660"/>
                </a:lnTo>
                <a:lnTo>
                  <a:pt x="671334" y="327660"/>
                </a:lnTo>
                <a:lnTo>
                  <a:pt x="667334" y="325120"/>
                </a:lnTo>
                <a:lnTo>
                  <a:pt x="663930" y="322580"/>
                </a:lnTo>
                <a:lnTo>
                  <a:pt x="660679" y="318770"/>
                </a:lnTo>
                <a:lnTo>
                  <a:pt x="658749" y="314960"/>
                </a:lnTo>
                <a:lnTo>
                  <a:pt x="658749" y="128270"/>
                </a:lnTo>
                <a:lnTo>
                  <a:pt x="658749" y="111760"/>
                </a:lnTo>
                <a:lnTo>
                  <a:pt x="660527" y="107950"/>
                </a:lnTo>
                <a:lnTo>
                  <a:pt x="667334" y="100330"/>
                </a:lnTo>
                <a:lnTo>
                  <a:pt x="671334" y="99060"/>
                </a:lnTo>
                <a:lnTo>
                  <a:pt x="830364" y="99060"/>
                </a:lnTo>
                <a:lnTo>
                  <a:pt x="844270" y="43180"/>
                </a:lnTo>
                <a:lnTo>
                  <a:pt x="856653" y="0"/>
                </a:lnTo>
                <a:lnTo>
                  <a:pt x="638835" y="0"/>
                </a:lnTo>
                <a:lnTo>
                  <a:pt x="651217" y="10160"/>
                </a:lnTo>
                <a:lnTo>
                  <a:pt x="663117" y="36830"/>
                </a:lnTo>
                <a:lnTo>
                  <a:pt x="664476" y="64770"/>
                </a:lnTo>
                <a:lnTo>
                  <a:pt x="654469" y="92710"/>
                </a:lnTo>
                <a:lnTo>
                  <a:pt x="660971" y="74320"/>
                </a:lnTo>
                <a:lnTo>
                  <a:pt x="664121" y="65620"/>
                </a:lnTo>
                <a:lnTo>
                  <a:pt x="662762" y="37299"/>
                </a:lnTo>
                <a:lnTo>
                  <a:pt x="650900" y="11557"/>
                </a:lnTo>
                <a:lnTo>
                  <a:pt x="638365" y="0"/>
                </a:lnTo>
                <a:lnTo>
                  <a:pt x="638213" y="0"/>
                </a:lnTo>
                <a:lnTo>
                  <a:pt x="559765" y="0"/>
                </a:lnTo>
                <a:lnTo>
                  <a:pt x="263067" y="0"/>
                </a:lnTo>
                <a:lnTo>
                  <a:pt x="270713" y="1866"/>
                </a:lnTo>
                <a:lnTo>
                  <a:pt x="320586" y="15443"/>
                </a:lnTo>
                <a:lnTo>
                  <a:pt x="369392" y="31445"/>
                </a:lnTo>
                <a:lnTo>
                  <a:pt x="417055" y="49809"/>
                </a:lnTo>
                <a:lnTo>
                  <a:pt x="463524" y="70459"/>
                </a:lnTo>
                <a:lnTo>
                  <a:pt x="508711" y="93332"/>
                </a:lnTo>
                <a:lnTo>
                  <a:pt x="512381" y="95440"/>
                </a:lnTo>
                <a:lnTo>
                  <a:pt x="511556" y="101600"/>
                </a:lnTo>
                <a:lnTo>
                  <a:pt x="511187" y="107950"/>
                </a:lnTo>
                <a:lnTo>
                  <a:pt x="511111" y="309880"/>
                </a:lnTo>
                <a:lnTo>
                  <a:pt x="524167" y="374650"/>
                </a:lnTo>
                <a:lnTo>
                  <a:pt x="559638" y="426720"/>
                </a:lnTo>
                <a:lnTo>
                  <a:pt x="612203" y="462280"/>
                </a:lnTo>
                <a:lnTo>
                  <a:pt x="676656" y="474980"/>
                </a:lnTo>
                <a:lnTo>
                  <a:pt x="716749" y="474980"/>
                </a:lnTo>
                <a:lnTo>
                  <a:pt x="728446" y="509270"/>
                </a:lnTo>
                <a:lnTo>
                  <a:pt x="741527" y="543560"/>
                </a:lnTo>
                <a:lnTo>
                  <a:pt x="755942" y="576580"/>
                </a:lnTo>
                <a:lnTo>
                  <a:pt x="771626" y="608330"/>
                </a:lnTo>
                <a:lnTo>
                  <a:pt x="743369" y="636270"/>
                </a:lnTo>
                <a:lnTo>
                  <a:pt x="713854" y="676910"/>
                </a:lnTo>
                <a:lnTo>
                  <a:pt x="697865" y="721360"/>
                </a:lnTo>
                <a:lnTo>
                  <a:pt x="694982" y="750570"/>
                </a:lnTo>
                <a:lnTo>
                  <a:pt x="695083" y="758190"/>
                </a:lnTo>
                <a:lnTo>
                  <a:pt x="701649" y="800100"/>
                </a:lnTo>
                <a:lnTo>
                  <a:pt x="722236" y="844550"/>
                </a:lnTo>
                <a:lnTo>
                  <a:pt x="880211" y="1007110"/>
                </a:lnTo>
                <a:lnTo>
                  <a:pt x="920216" y="1036320"/>
                </a:lnTo>
                <a:lnTo>
                  <a:pt x="965657" y="1052830"/>
                </a:lnTo>
                <a:lnTo>
                  <a:pt x="981392" y="1055370"/>
                </a:lnTo>
                <a:lnTo>
                  <a:pt x="1013079" y="1055370"/>
                </a:lnTo>
                <a:lnTo>
                  <a:pt x="1059522" y="1043940"/>
                </a:lnTo>
                <a:lnTo>
                  <a:pt x="1101775" y="1018540"/>
                </a:lnTo>
                <a:lnTo>
                  <a:pt x="1142517" y="979170"/>
                </a:lnTo>
                <a:lnTo>
                  <a:pt x="1174623" y="994410"/>
                </a:lnTo>
                <a:lnTo>
                  <a:pt x="1241082" y="1022350"/>
                </a:lnTo>
                <a:lnTo>
                  <a:pt x="1275359" y="1033780"/>
                </a:lnTo>
                <a:lnTo>
                  <a:pt x="1275435" y="1078230"/>
                </a:lnTo>
                <a:lnTo>
                  <a:pt x="1275651" y="1082040"/>
                </a:lnTo>
                <a:lnTo>
                  <a:pt x="1287056" y="1065530"/>
                </a:lnTo>
                <a:lnTo>
                  <a:pt x="1302473" y="1052830"/>
                </a:lnTo>
                <a:lnTo>
                  <a:pt x="1321054" y="1045210"/>
                </a:lnTo>
                <a:lnTo>
                  <a:pt x="1341932" y="1041400"/>
                </a:lnTo>
                <a:lnTo>
                  <a:pt x="1370711" y="1047750"/>
                </a:lnTo>
                <a:lnTo>
                  <a:pt x="1394231" y="1062990"/>
                </a:lnTo>
                <a:lnTo>
                  <a:pt x="1410081" y="1087120"/>
                </a:lnTo>
                <a:lnTo>
                  <a:pt x="1415897" y="1115060"/>
                </a:lnTo>
                <a:lnTo>
                  <a:pt x="1413573" y="1145540"/>
                </a:lnTo>
                <a:lnTo>
                  <a:pt x="1412100" y="1151864"/>
                </a:lnTo>
                <a:lnTo>
                  <a:pt x="1412201" y="1150759"/>
                </a:lnTo>
                <a:lnTo>
                  <a:pt x="1413040" y="1147178"/>
                </a:lnTo>
                <a:lnTo>
                  <a:pt x="1414411" y="1128725"/>
                </a:lnTo>
                <a:lnTo>
                  <a:pt x="1415605" y="1116825"/>
                </a:lnTo>
                <a:lnTo>
                  <a:pt x="1409788" y="1088059"/>
                </a:lnTo>
                <a:lnTo>
                  <a:pt x="1408887" y="1086726"/>
                </a:lnTo>
                <a:lnTo>
                  <a:pt x="1408887" y="1165758"/>
                </a:lnTo>
                <a:lnTo>
                  <a:pt x="1406817" y="1174750"/>
                </a:lnTo>
                <a:lnTo>
                  <a:pt x="1406398" y="1175816"/>
                </a:lnTo>
                <a:lnTo>
                  <a:pt x="1408277" y="1167701"/>
                </a:lnTo>
                <a:lnTo>
                  <a:pt x="1408887" y="1165758"/>
                </a:lnTo>
                <a:lnTo>
                  <a:pt x="1408887" y="1086726"/>
                </a:lnTo>
                <a:lnTo>
                  <a:pt x="1397025" y="1069162"/>
                </a:lnTo>
                <a:lnTo>
                  <a:pt x="1397025" y="1200023"/>
                </a:lnTo>
                <a:lnTo>
                  <a:pt x="1395996" y="1202690"/>
                </a:lnTo>
                <a:lnTo>
                  <a:pt x="1395514" y="1203540"/>
                </a:lnTo>
                <a:lnTo>
                  <a:pt x="1396568" y="1200861"/>
                </a:lnTo>
                <a:lnTo>
                  <a:pt x="1397025" y="1200023"/>
                </a:lnTo>
                <a:lnTo>
                  <a:pt x="1397025" y="1069162"/>
                </a:lnTo>
                <a:lnTo>
                  <a:pt x="1393926" y="1064564"/>
                </a:lnTo>
                <a:lnTo>
                  <a:pt x="1393799" y="1064488"/>
                </a:lnTo>
                <a:lnTo>
                  <a:pt x="1370266" y="1048575"/>
                </a:lnTo>
                <a:lnTo>
                  <a:pt x="1341488" y="1042758"/>
                </a:lnTo>
                <a:lnTo>
                  <a:pt x="1320609" y="1045743"/>
                </a:lnTo>
                <a:lnTo>
                  <a:pt x="1314983" y="1048296"/>
                </a:lnTo>
                <a:lnTo>
                  <a:pt x="1312849" y="1048715"/>
                </a:lnTo>
                <a:lnTo>
                  <a:pt x="1310436" y="1050340"/>
                </a:lnTo>
                <a:lnTo>
                  <a:pt x="1302029" y="1054138"/>
                </a:lnTo>
                <a:lnTo>
                  <a:pt x="1290688" y="1063663"/>
                </a:lnTo>
                <a:lnTo>
                  <a:pt x="1289342" y="1064564"/>
                </a:lnTo>
                <a:lnTo>
                  <a:pt x="1288986" y="1065085"/>
                </a:lnTo>
                <a:lnTo>
                  <a:pt x="1286611" y="1067079"/>
                </a:lnTo>
                <a:lnTo>
                  <a:pt x="1275207" y="1083703"/>
                </a:lnTo>
                <a:lnTo>
                  <a:pt x="1275422" y="1085189"/>
                </a:lnTo>
                <a:lnTo>
                  <a:pt x="1273479" y="1088059"/>
                </a:lnTo>
                <a:lnTo>
                  <a:pt x="1267663" y="1116825"/>
                </a:lnTo>
                <a:lnTo>
                  <a:pt x="1266621" y="1127404"/>
                </a:lnTo>
                <a:lnTo>
                  <a:pt x="1263599" y="1137132"/>
                </a:lnTo>
                <a:lnTo>
                  <a:pt x="1235824" y="1165021"/>
                </a:lnTo>
                <a:lnTo>
                  <a:pt x="1215440" y="1169149"/>
                </a:lnTo>
                <a:lnTo>
                  <a:pt x="1025194" y="1169149"/>
                </a:lnTo>
                <a:lnTo>
                  <a:pt x="1011440" y="1225473"/>
                </a:lnTo>
                <a:lnTo>
                  <a:pt x="997851" y="1275308"/>
                </a:lnTo>
                <a:lnTo>
                  <a:pt x="981837" y="1324089"/>
                </a:lnTo>
                <a:lnTo>
                  <a:pt x="963472" y="1371727"/>
                </a:lnTo>
                <a:lnTo>
                  <a:pt x="942809" y="1418158"/>
                </a:lnTo>
                <a:lnTo>
                  <a:pt x="919911" y="1463306"/>
                </a:lnTo>
                <a:lnTo>
                  <a:pt x="894867" y="1507096"/>
                </a:lnTo>
                <a:lnTo>
                  <a:pt x="864831" y="1556626"/>
                </a:lnTo>
                <a:lnTo>
                  <a:pt x="999312" y="1691005"/>
                </a:lnTo>
                <a:lnTo>
                  <a:pt x="1014691" y="1721154"/>
                </a:lnTo>
                <a:lnTo>
                  <a:pt x="1014691" y="1734464"/>
                </a:lnTo>
                <a:lnTo>
                  <a:pt x="1013358" y="1741271"/>
                </a:lnTo>
                <a:lnTo>
                  <a:pt x="1008329" y="1753679"/>
                </a:lnTo>
                <a:lnTo>
                  <a:pt x="1004633" y="1759445"/>
                </a:lnTo>
                <a:lnTo>
                  <a:pt x="999312" y="1764626"/>
                </a:lnTo>
                <a:lnTo>
                  <a:pt x="810691" y="1953107"/>
                </a:lnTo>
                <a:lnTo>
                  <a:pt x="780503" y="1968487"/>
                </a:lnTo>
                <a:lnTo>
                  <a:pt x="767041" y="1968487"/>
                </a:lnTo>
                <a:lnTo>
                  <a:pt x="695883" y="1912162"/>
                </a:lnTo>
                <a:lnTo>
                  <a:pt x="602386" y="1818728"/>
                </a:lnTo>
                <a:lnTo>
                  <a:pt x="552831" y="1848739"/>
                </a:lnTo>
                <a:lnTo>
                  <a:pt x="509003" y="1873821"/>
                </a:lnTo>
                <a:lnTo>
                  <a:pt x="463816" y="1896719"/>
                </a:lnTo>
                <a:lnTo>
                  <a:pt x="417360" y="1917357"/>
                </a:lnTo>
                <a:lnTo>
                  <a:pt x="369684" y="1935683"/>
                </a:lnTo>
                <a:lnTo>
                  <a:pt x="320878" y="1951659"/>
                </a:lnTo>
                <a:lnTo>
                  <a:pt x="271005" y="1965236"/>
                </a:lnTo>
                <a:lnTo>
                  <a:pt x="214642" y="1978977"/>
                </a:lnTo>
                <a:lnTo>
                  <a:pt x="214630" y="2169236"/>
                </a:lnTo>
                <a:lnTo>
                  <a:pt x="199402" y="2206053"/>
                </a:lnTo>
                <a:lnTo>
                  <a:pt x="162420" y="2221420"/>
                </a:lnTo>
                <a:lnTo>
                  <a:pt x="0" y="2221420"/>
                </a:lnTo>
                <a:lnTo>
                  <a:pt x="0" y="2369261"/>
                </a:lnTo>
                <a:lnTo>
                  <a:pt x="162128" y="2369261"/>
                </a:lnTo>
                <a:lnTo>
                  <a:pt x="202387" y="2365184"/>
                </a:lnTo>
                <a:lnTo>
                  <a:pt x="240017" y="2353513"/>
                </a:lnTo>
                <a:lnTo>
                  <a:pt x="274091" y="2335085"/>
                </a:lnTo>
                <a:lnTo>
                  <a:pt x="303707" y="2310714"/>
                </a:lnTo>
                <a:lnTo>
                  <a:pt x="328104" y="2281186"/>
                </a:lnTo>
                <a:lnTo>
                  <a:pt x="346583" y="2247125"/>
                </a:lnTo>
                <a:lnTo>
                  <a:pt x="358267" y="2209495"/>
                </a:lnTo>
                <a:lnTo>
                  <a:pt x="362280" y="2169236"/>
                </a:lnTo>
                <a:lnTo>
                  <a:pt x="362280" y="2108924"/>
                </a:lnTo>
                <a:lnTo>
                  <a:pt x="362280" y="2093468"/>
                </a:lnTo>
                <a:lnTo>
                  <a:pt x="403123" y="2080577"/>
                </a:lnTo>
                <a:lnTo>
                  <a:pt x="450380" y="2063369"/>
                </a:lnTo>
                <a:lnTo>
                  <a:pt x="496658" y="2044192"/>
                </a:lnTo>
                <a:lnTo>
                  <a:pt x="541921" y="2023084"/>
                </a:lnTo>
                <a:lnTo>
                  <a:pt x="578370" y="2004123"/>
                </a:lnTo>
                <a:lnTo>
                  <a:pt x="631977" y="2057768"/>
                </a:lnTo>
                <a:lnTo>
                  <a:pt x="663333" y="2083333"/>
                </a:lnTo>
                <a:lnTo>
                  <a:pt x="698258" y="2101684"/>
                </a:lnTo>
                <a:lnTo>
                  <a:pt x="735342" y="2112657"/>
                </a:lnTo>
                <a:lnTo>
                  <a:pt x="773557" y="2116315"/>
                </a:lnTo>
                <a:lnTo>
                  <a:pt x="792721" y="2115401"/>
                </a:lnTo>
                <a:lnTo>
                  <a:pt x="830516" y="2108085"/>
                </a:lnTo>
                <a:lnTo>
                  <a:pt x="866571" y="2093468"/>
                </a:lnTo>
                <a:lnTo>
                  <a:pt x="899985" y="2071433"/>
                </a:lnTo>
                <a:lnTo>
                  <a:pt x="1004481" y="1968487"/>
                </a:lnTo>
                <a:lnTo>
                  <a:pt x="1103757" y="1869287"/>
                </a:lnTo>
                <a:lnTo>
                  <a:pt x="1129322" y="1837944"/>
                </a:lnTo>
                <a:lnTo>
                  <a:pt x="1147686" y="1803057"/>
                </a:lnTo>
                <a:lnTo>
                  <a:pt x="1158671" y="1765985"/>
                </a:lnTo>
                <a:lnTo>
                  <a:pt x="1162329" y="1727809"/>
                </a:lnTo>
                <a:lnTo>
                  <a:pt x="1161415" y="1708658"/>
                </a:lnTo>
                <a:lnTo>
                  <a:pt x="1154099" y="1670888"/>
                </a:lnTo>
                <a:lnTo>
                  <a:pt x="1139431" y="1634769"/>
                </a:lnTo>
                <a:lnTo>
                  <a:pt x="1117422" y="1601470"/>
                </a:lnTo>
                <a:lnTo>
                  <a:pt x="1100937" y="1583524"/>
                </a:lnTo>
                <a:lnTo>
                  <a:pt x="1050188" y="1532813"/>
                </a:lnTo>
                <a:lnTo>
                  <a:pt x="1069187" y="1496352"/>
                </a:lnTo>
                <a:lnTo>
                  <a:pt x="1070787" y="1492910"/>
                </a:lnTo>
                <a:lnTo>
                  <a:pt x="1090307" y="1451114"/>
                </a:lnTo>
                <a:lnTo>
                  <a:pt x="1109497" y="1404874"/>
                </a:lnTo>
                <a:lnTo>
                  <a:pt x="1126718" y="1357655"/>
                </a:lnTo>
                <a:lnTo>
                  <a:pt x="1139621" y="1316837"/>
                </a:lnTo>
                <a:lnTo>
                  <a:pt x="1215440" y="1316837"/>
                </a:lnTo>
                <a:lnTo>
                  <a:pt x="1255725" y="1312760"/>
                </a:lnTo>
                <a:lnTo>
                  <a:pt x="1293393" y="1301089"/>
                </a:lnTo>
                <a:lnTo>
                  <a:pt x="1327467" y="1282661"/>
                </a:lnTo>
                <a:lnTo>
                  <a:pt x="1357020" y="1258303"/>
                </a:lnTo>
                <a:lnTo>
                  <a:pt x="1369733" y="1242923"/>
                </a:lnTo>
                <a:lnTo>
                  <a:pt x="1381429" y="1228775"/>
                </a:lnTo>
                <a:lnTo>
                  <a:pt x="1381734" y="1228204"/>
                </a:lnTo>
                <a:lnTo>
                  <a:pt x="1395590" y="1233170"/>
                </a:lnTo>
                <a:lnTo>
                  <a:pt x="1425409" y="1238250"/>
                </a:lnTo>
                <a:lnTo>
                  <a:pt x="1440903" y="1239520"/>
                </a:lnTo>
                <a:lnTo>
                  <a:pt x="1634705" y="1239520"/>
                </a:lnTo>
                <a:lnTo>
                  <a:pt x="1699018" y="1225550"/>
                </a:lnTo>
                <a:lnTo>
                  <a:pt x="1751571" y="1189990"/>
                </a:lnTo>
                <a:lnTo>
                  <a:pt x="1787042" y="1137920"/>
                </a:lnTo>
                <a:lnTo>
                  <a:pt x="1798345" y="1090930"/>
                </a:lnTo>
                <a:lnTo>
                  <a:pt x="1800098" y="1073150"/>
                </a:lnTo>
                <a:lnTo>
                  <a:pt x="1800098" y="1033780"/>
                </a:lnTo>
                <a:lnTo>
                  <a:pt x="1834311" y="1022350"/>
                </a:lnTo>
                <a:lnTo>
                  <a:pt x="1900809" y="994410"/>
                </a:lnTo>
                <a:lnTo>
                  <a:pt x="1932940" y="979170"/>
                </a:lnTo>
                <a:lnTo>
                  <a:pt x="1961197" y="1007110"/>
                </a:lnTo>
                <a:lnTo>
                  <a:pt x="1973681" y="1018540"/>
                </a:lnTo>
                <a:lnTo>
                  <a:pt x="2015934" y="1043940"/>
                </a:lnTo>
                <a:lnTo>
                  <a:pt x="2062365" y="1055370"/>
                </a:lnTo>
                <a:lnTo>
                  <a:pt x="2094064" y="1055370"/>
                </a:lnTo>
                <a:lnTo>
                  <a:pt x="2140496" y="1043940"/>
                </a:lnTo>
                <a:lnTo>
                  <a:pt x="2182749" y="1018540"/>
                </a:lnTo>
                <a:lnTo>
                  <a:pt x="2223109" y="979170"/>
                </a:lnTo>
                <a:lnTo>
                  <a:pt x="2294064" y="908050"/>
                </a:lnTo>
                <a:lnTo>
                  <a:pt x="2332075" y="869950"/>
                </a:lnTo>
                <a:lnTo>
                  <a:pt x="2361603" y="830580"/>
                </a:lnTo>
                <a:lnTo>
                  <a:pt x="2377592" y="784860"/>
                </a:lnTo>
                <a:lnTo>
                  <a:pt x="2380475" y="750570"/>
                </a:lnTo>
                <a:lnTo>
                  <a:pt x="2379853" y="737870"/>
                </a:lnTo>
                <a:lnTo>
                  <a:pt x="2368473" y="690880"/>
                </a:lnTo>
                <a:lnTo>
                  <a:pt x="2343429" y="648970"/>
                </a:lnTo>
                <a:lnTo>
                  <a:pt x="2303830" y="608330"/>
                </a:lnTo>
                <a:lnTo>
                  <a:pt x="2319578" y="576580"/>
                </a:lnTo>
                <a:lnTo>
                  <a:pt x="2333980" y="543560"/>
                </a:lnTo>
                <a:lnTo>
                  <a:pt x="2347036" y="509270"/>
                </a:lnTo>
                <a:lnTo>
                  <a:pt x="2358707" y="474980"/>
                </a:lnTo>
                <a:lnTo>
                  <a:pt x="2398801" y="474980"/>
                </a:lnTo>
                <a:lnTo>
                  <a:pt x="2463190" y="462280"/>
                </a:lnTo>
                <a:lnTo>
                  <a:pt x="2515819" y="426720"/>
                </a:lnTo>
                <a:lnTo>
                  <a:pt x="2551290" y="374650"/>
                </a:lnTo>
                <a:lnTo>
                  <a:pt x="2564346" y="309880"/>
                </a:lnTo>
                <a:lnTo>
                  <a:pt x="2564346" y="116840"/>
                </a:lnTo>
                <a:close/>
              </a:path>
            </a:pathLst>
          </a:custGeom>
          <a:solidFill>
            <a:srgbClr val="BE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5043953" y="0"/>
            <a:ext cx="3244047" cy="23692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1BE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26015" y="1825096"/>
            <a:ext cx="6515100" cy="1095375"/>
          </a:xfrm>
          <a:custGeom>
            <a:avLst/>
            <a:gdLst/>
            <a:ahLst/>
            <a:cxnLst/>
            <a:rect l="l" t="t" r="r" b="b"/>
            <a:pathLst>
              <a:path w="6515100" h="1095375">
                <a:moveTo>
                  <a:pt x="6371093" y="1095376"/>
                </a:moveTo>
                <a:lnTo>
                  <a:pt x="143964" y="1095376"/>
                </a:lnTo>
                <a:lnTo>
                  <a:pt x="98356" y="1088038"/>
                </a:lnTo>
                <a:lnTo>
                  <a:pt x="58823" y="1067584"/>
                </a:lnTo>
                <a:lnTo>
                  <a:pt x="27698" y="1036355"/>
                </a:lnTo>
                <a:lnTo>
                  <a:pt x="7313" y="996691"/>
                </a:lnTo>
                <a:lnTo>
                  <a:pt x="0" y="950930"/>
                </a:lnTo>
                <a:lnTo>
                  <a:pt x="0" y="144445"/>
                </a:lnTo>
                <a:lnTo>
                  <a:pt x="7313" y="98684"/>
                </a:lnTo>
                <a:lnTo>
                  <a:pt x="27698" y="59020"/>
                </a:lnTo>
                <a:lnTo>
                  <a:pt x="58823" y="27791"/>
                </a:lnTo>
                <a:lnTo>
                  <a:pt x="98356" y="7337"/>
                </a:lnTo>
                <a:lnTo>
                  <a:pt x="143964" y="0"/>
                </a:lnTo>
                <a:lnTo>
                  <a:pt x="6371093" y="0"/>
                </a:lnTo>
                <a:lnTo>
                  <a:pt x="6416701" y="7337"/>
                </a:lnTo>
                <a:lnTo>
                  <a:pt x="6456233" y="27791"/>
                </a:lnTo>
                <a:lnTo>
                  <a:pt x="6487358" y="59020"/>
                </a:lnTo>
                <a:lnTo>
                  <a:pt x="6507744" y="98684"/>
                </a:lnTo>
                <a:lnTo>
                  <a:pt x="6515057" y="144445"/>
                </a:lnTo>
                <a:lnTo>
                  <a:pt x="6515057" y="950930"/>
                </a:lnTo>
                <a:lnTo>
                  <a:pt x="6507744" y="996691"/>
                </a:lnTo>
                <a:lnTo>
                  <a:pt x="6487358" y="1036355"/>
                </a:lnTo>
                <a:lnTo>
                  <a:pt x="6456233" y="1067584"/>
                </a:lnTo>
                <a:lnTo>
                  <a:pt x="6416701" y="1088038"/>
                </a:lnTo>
                <a:lnTo>
                  <a:pt x="6371093" y="1095376"/>
                </a:lnTo>
                <a:close/>
              </a:path>
            </a:pathLst>
          </a:custGeom>
          <a:solidFill>
            <a:srgbClr val="BE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26015" y="5538215"/>
            <a:ext cx="6515100" cy="1095375"/>
          </a:xfrm>
          <a:custGeom>
            <a:avLst/>
            <a:gdLst/>
            <a:ahLst/>
            <a:cxnLst/>
            <a:rect l="l" t="t" r="r" b="b"/>
            <a:pathLst>
              <a:path w="6515100" h="1095375">
                <a:moveTo>
                  <a:pt x="6371093" y="1095376"/>
                </a:moveTo>
                <a:lnTo>
                  <a:pt x="143964" y="1095376"/>
                </a:lnTo>
                <a:lnTo>
                  <a:pt x="98356" y="1088038"/>
                </a:lnTo>
                <a:lnTo>
                  <a:pt x="58823" y="1067584"/>
                </a:lnTo>
                <a:lnTo>
                  <a:pt x="27698" y="1036355"/>
                </a:lnTo>
                <a:lnTo>
                  <a:pt x="7313" y="996691"/>
                </a:lnTo>
                <a:lnTo>
                  <a:pt x="0" y="950930"/>
                </a:lnTo>
                <a:lnTo>
                  <a:pt x="0" y="144445"/>
                </a:lnTo>
                <a:lnTo>
                  <a:pt x="7313" y="98684"/>
                </a:lnTo>
                <a:lnTo>
                  <a:pt x="27698" y="59020"/>
                </a:lnTo>
                <a:lnTo>
                  <a:pt x="58823" y="27791"/>
                </a:lnTo>
                <a:lnTo>
                  <a:pt x="98356" y="7337"/>
                </a:lnTo>
                <a:lnTo>
                  <a:pt x="143964" y="0"/>
                </a:lnTo>
                <a:lnTo>
                  <a:pt x="6371093" y="0"/>
                </a:lnTo>
                <a:lnTo>
                  <a:pt x="6416701" y="7337"/>
                </a:lnTo>
                <a:lnTo>
                  <a:pt x="6456233" y="27791"/>
                </a:lnTo>
                <a:lnTo>
                  <a:pt x="6487358" y="59020"/>
                </a:lnTo>
                <a:lnTo>
                  <a:pt x="6507744" y="98684"/>
                </a:lnTo>
                <a:lnTo>
                  <a:pt x="6515057" y="144445"/>
                </a:lnTo>
                <a:lnTo>
                  <a:pt x="6515057" y="950930"/>
                </a:lnTo>
                <a:lnTo>
                  <a:pt x="6507744" y="996691"/>
                </a:lnTo>
                <a:lnTo>
                  <a:pt x="6487358" y="1036355"/>
                </a:lnTo>
                <a:lnTo>
                  <a:pt x="6456233" y="1067584"/>
                </a:lnTo>
                <a:lnTo>
                  <a:pt x="6416701" y="1088038"/>
                </a:lnTo>
                <a:lnTo>
                  <a:pt x="6371093" y="1095376"/>
                </a:lnTo>
                <a:close/>
              </a:path>
            </a:pathLst>
          </a:custGeom>
          <a:solidFill>
            <a:srgbClr val="BE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5609" y="7146523"/>
            <a:ext cx="11496675" cy="1924050"/>
          </a:xfrm>
          <a:custGeom>
            <a:avLst/>
            <a:gdLst/>
            <a:ahLst/>
            <a:cxnLst/>
            <a:rect l="l" t="t" r="r" b="b"/>
            <a:pathLst>
              <a:path w="11496675" h="1924050">
                <a:moveTo>
                  <a:pt x="11242081" y="1924051"/>
                </a:moveTo>
                <a:lnTo>
                  <a:pt x="254032" y="1924051"/>
                </a:lnTo>
                <a:lnTo>
                  <a:pt x="208243" y="1919979"/>
                </a:lnTo>
                <a:lnTo>
                  <a:pt x="165199" y="1908233"/>
                </a:lnTo>
                <a:lnTo>
                  <a:pt x="125604" y="1889517"/>
                </a:lnTo>
                <a:lnTo>
                  <a:pt x="90165" y="1864537"/>
                </a:lnTo>
                <a:lnTo>
                  <a:pt x="59587" y="1833996"/>
                </a:lnTo>
                <a:lnTo>
                  <a:pt x="34576" y="1798600"/>
                </a:lnTo>
                <a:lnTo>
                  <a:pt x="15837" y="1759054"/>
                </a:lnTo>
                <a:lnTo>
                  <a:pt x="4077" y="1716063"/>
                </a:lnTo>
                <a:lnTo>
                  <a:pt x="0" y="1670330"/>
                </a:lnTo>
                <a:lnTo>
                  <a:pt x="0" y="253721"/>
                </a:lnTo>
                <a:lnTo>
                  <a:pt x="4077" y="207988"/>
                </a:lnTo>
                <a:lnTo>
                  <a:pt x="15837" y="164997"/>
                </a:lnTo>
                <a:lnTo>
                  <a:pt x="34576" y="125450"/>
                </a:lnTo>
                <a:lnTo>
                  <a:pt x="59587" y="90055"/>
                </a:lnTo>
                <a:lnTo>
                  <a:pt x="90165" y="59514"/>
                </a:lnTo>
                <a:lnTo>
                  <a:pt x="125604" y="34534"/>
                </a:lnTo>
                <a:lnTo>
                  <a:pt x="165199" y="15818"/>
                </a:lnTo>
                <a:lnTo>
                  <a:pt x="208243" y="4072"/>
                </a:lnTo>
                <a:lnTo>
                  <a:pt x="254032" y="0"/>
                </a:lnTo>
                <a:lnTo>
                  <a:pt x="11242081" y="0"/>
                </a:lnTo>
                <a:lnTo>
                  <a:pt x="11287869" y="4072"/>
                </a:lnTo>
                <a:lnTo>
                  <a:pt x="11330914" y="15818"/>
                </a:lnTo>
                <a:lnTo>
                  <a:pt x="11370508" y="34534"/>
                </a:lnTo>
                <a:lnTo>
                  <a:pt x="11405947" y="59514"/>
                </a:lnTo>
                <a:lnTo>
                  <a:pt x="11436525" y="90055"/>
                </a:lnTo>
                <a:lnTo>
                  <a:pt x="11461536" y="125450"/>
                </a:lnTo>
                <a:lnTo>
                  <a:pt x="11480275" y="164997"/>
                </a:lnTo>
                <a:lnTo>
                  <a:pt x="11492036" y="207988"/>
                </a:lnTo>
                <a:lnTo>
                  <a:pt x="11496113" y="253721"/>
                </a:lnTo>
                <a:lnTo>
                  <a:pt x="11496113" y="1670330"/>
                </a:lnTo>
                <a:lnTo>
                  <a:pt x="11492036" y="1716063"/>
                </a:lnTo>
                <a:lnTo>
                  <a:pt x="11480275" y="1759054"/>
                </a:lnTo>
                <a:lnTo>
                  <a:pt x="11461536" y="1798600"/>
                </a:lnTo>
                <a:lnTo>
                  <a:pt x="11436525" y="1833996"/>
                </a:lnTo>
                <a:lnTo>
                  <a:pt x="11405947" y="1864537"/>
                </a:lnTo>
                <a:lnTo>
                  <a:pt x="11370508" y="1889517"/>
                </a:lnTo>
                <a:lnTo>
                  <a:pt x="11330914" y="1908233"/>
                </a:lnTo>
                <a:lnTo>
                  <a:pt x="11287869" y="1919979"/>
                </a:lnTo>
                <a:lnTo>
                  <a:pt x="11242081" y="1924051"/>
                </a:lnTo>
                <a:close/>
              </a:path>
            </a:pathLst>
          </a:custGeom>
          <a:solidFill>
            <a:srgbClr val="BE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63907" y="1684144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685800" y="1371600"/>
                </a:moveTo>
                <a:lnTo>
                  <a:pt x="636823" y="1369878"/>
                </a:lnTo>
                <a:lnTo>
                  <a:pt x="588775" y="1364789"/>
                </a:lnTo>
                <a:lnTo>
                  <a:pt x="541773" y="1356450"/>
                </a:lnTo>
                <a:lnTo>
                  <a:pt x="495932" y="1344977"/>
                </a:lnTo>
                <a:lnTo>
                  <a:pt x="451369" y="1330486"/>
                </a:lnTo>
                <a:lnTo>
                  <a:pt x="408200" y="1313092"/>
                </a:lnTo>
                <a:lnTo>
                  <a:pt x="366540" y="1292912"/>
                </a:lnTo>
                <a:lnTo>
                  <a:pt x="326507" y="1270061"/>
                </a:lnTo>
                <a:lnTo>
                  <a:pt x="288214" y="1244657"/>
                </a:lnTo>
                <a:lnTo>
                  <a:pt x="251780" y="1216814"/>
                </a:lnTo>
                <a:lnTo>
                  <a:pt x="217320" y="1186650"/>
                </a:lnTo>
                <a:lnTo>
                  <a:pt x="184949" y="1154279"/>
                </a:lnTo>
                <a:lnTo>
                  <a:pt x="154785" y="1119819"/>
                </a:lnTo>
                <a:lnTo>
                  <a:pt x="126942" y="1083385"/>
                </a:lnTo>
                <a:lnTo>
                  <a:pt x="101538" y="1045093"/>
                </a:lnTo>
                <a:lnTo>
                  <a:pt x="78687" y="1005059"/>
                </a:lnTo>
                <a:lnTo>
                  <a:pt x="58507" y="963399"/>
                </a:lnTo>
                <a:lnTo>
                  <a:pt x="41113" y="920230"/>
                </a:lnTo>
                <a:lnTo>
                  <a:pt x="26622" y="875667"/>
                </a:lnTo>
                <a:lnTo>
                  <a:pt x="15149" y="829826"/>
                </a:lnTo>
                <a:lnTo>
                  <a:pt x="6810" y="782824"/>
                </a:lnTo>
                <a:lnTo>
                  <a:pt x="1721" y="734776"/>
                </a:lnTo>
                <a:lnTo>
                  <a:pt x="0" y="685800"/>
                </a:lnTo>
                <a:lnTo>
                  <a:pt x="1721" y="636823"/>
                </a:lnTo>
                <a:lnTo>
                  <a:pt x="6810" y="588775"/>
                </a:lnTo>
                <a:lnTo>
                  <a:pt x="15149" y="541773"/>
                </a:lnTo>
                <a:lnTo>
                  <a:pt x="26622" y="495932"/>
                </a:lnTo>
                <a:lnTo>
                  <a:pt x="41113" y="451369"/>
                </a:lnTo>
                <a:lnTo>
                  <a:pt x="58507" y="408200"/>
                </a:lnTo>
                <a:lnTo>
                  <a:pt x="78687" y="366540"/>
                </a:lnTo>
                <a:lnTo>
                  <a:pt x="101538" y="326507"/>
                </a:lnTo>
                <a:lnTo>
                  <a:pt x="126942" y="288214"/>
                </a:lnTo>
                <a:lnTo>
                  <a:pt x="154785" y="251780"/>
                </a:lnTo>
                <a:lnTo>
                  <a:pt x="184949" y="217320"/>
                </a:lnTo>
                <a:lnTo>
                  <a:pt x="217320" y="184949"/>
                </a:lnTo>
                <a:lnTo>
                  <a:pt x="251780" y="154785"/>
                </a:lnTo>
                <a:lnTo>
                  <a:pt x="288214" y="126942"/>
                </a:lnTo>
                <a:lnTo>
                  <a:pt x="326507" y="101538"/>
                </a:lnTo>
                <a:lnTo>
                  <a:pt x="366540" y="78687"/>
                </a:lnTo>
                <a:lnTo>
                  <a:pt x="408200" y="58507"/>
                </a:lnTo>
                <a:lnTo>
                  <a:pt x="451369" y="41113"/>
                </a:lnTo>
                <a:lnTo>
                  <a:pt x="495932" y="26622"/>
                </a:lnTo>
                <a:lnTo>
                  <a:pt x="541773" y="15149"/>
                </a:lnTo>
                <a:lnTo>
                  <a:pt x="588775" y="6810"/>
                </a:lnTo>
                <a:lnTo>
                  <a:pt x="636823" y="1721"/>
                </a:lnTo>
                <a:lnTo>
                  <a:pt x="685800" y="0"/>
                </a:lnTo>
                <a:lnTo>
                  <a:pt x="734776" y="1721"/>
                </a:lnTo>
                <a:lnTo>
                  <a:pt x="782824" y="6810"/>
                </a:lnTo>
                <a:lnTo>
                  <a:pt x="829826" y="15149"/>
                </a:lnTo>
                <a:lnTo>
                  <a:pt x="875667" y="26622"/>
                </a:lnTo>
                <a:lnTo>
                  <a:pt x="920230" y="41113"/>
                </a:lnTo>
                <a:lnTo>
                  <a:pt x="963399" y="58507"/>
                </a:lnTo>
                <a:lnTo>
                  <a:pt x="1005059" y="78687"/>
                </a:lnTo>
                <a:lnTo>
                  <a:pt x="1045093" y="101538"/>
                </a:lnTo>
                <a:lnTo>
                  <a:pt x="1083385" y="126942"/>
                </a:lnTo>
                <a:lnTo>
                  <a:pt x="1119819" y="154785"/>
                </a:lnTo>
                <a:lnTo>
                  <a:pt x="1154279" y="184949"/>
                </a:lnTo>
                <a:lnTo>
                  <a:pt x="1186650" y="217320"/>
                </a:lnTo>
                <a:lnTo>
                  <a:pt x="1216814" y="251780"/>
                </a:lnTo>
                <a:lnTo>
                  <a:pt x="1244657" y="288214"/>
                </a:lnTo>
                <a:lnTo>
                  <a:pt x="1270061" y="326507"/>
                </a:lnTo>
                <a:lnTo>
                  <a:pt x="1292912" y="366540"/>
                </a:lnTo>
                <a:lnTo>
                  <a:pt x="1313092" y="408200"/>
                </a:lnTo>
                <a:lnTo>
                  <a:pt x="1330486" y="451369"/>
                </a:lnTo>
                <a:lnTo>
                  <a:pt x="1344977" y="495932"/>
                </a:lnTo>
                <a:lnTo>
                  <a:pt x="1356450" y="541773"/>
                </a:lnTo>
                <a:lnTo>
                  <a:pt x="1364789" y="588775"/>
                </a:lnTo>
                <a:lnTo>
                  <a:pt x="1369878" y="636823"/>
                </a:lnTo>
                <a:lnTo>
                  <a:pt x="1371600" y="685800"/>
                </a:lnTo>
                <a:lnTo>
                  <a:pt x="1369878" y="734776"/>
                </a:lnTo>
                <a:lnTo>
                  <a:pt x="1364789" y="782824"/>
                </a:lnTo>
                <a:lnTo>
                  <a:pt x="1356450" y="829826"/>
                </a:lnTo>
                <a:lnTo>
                  <a:pt x="1344977" y="875667"/>
                </a:lnTo>
                <a:lnTo>
                  <a:pt x="1330486" y="920230"/>
                </a:lnTo>
                <a:lnTo>
                  <a:pt x="1313092" y="963399"/>
                </a:lnTo>
                <a:lnTo>
                  <a:pt x="1292912" y="1005059"/>
                </a:lnTo>
                <a:lnTo>
                  <a:pt x="1270061" y="1045093"/>
                </a:lnTo>
                <a:lnTo>
                  <a:pt x="1244657" y="1083385"/>
                </a:lnTo>
                <a:lnTo>
                  <a:pt x="1216814" y="1119819"/>
                </a:lnTo>
                <a:lnTo>
                  <a:pt x="1186650" y="1154279"/>
                </a:lnTo>
                <a:lnTo>
                  <a:pt x="1154279" y="1186650"/>
                </a:lnTo>
                <a:lnTo>
                  <a:pt x="1119819" y="1216814"/>
                </a:lnTo>
                <a:lnTo>
                  <a:pt x="1083385" y="1244657"/>
                </a:lnTo>
                <a:lnTo>
                  <a:pt x="1045093" y="1270061"/>
                </a:lnTo>
                <a:lnTo>
                  <a:pt x="1005059" y="1292912"/>
                </a:lnTo>
                <a:lnTo>
                  <a:pt x="963399" y="1313092"/>
                </a:lnTo>
                <a:lnTo>
                  <a:pt x="920230" y="1330486"/>
                </a:lnTo>
                <a:lnTo>
                  <a:pt x="875667" y="1344977"/>
                </a:lnTo>
                <a:lnTo>
                  <a:pt x="829826" y="1356450"/>
                </a:lnTo>
                <a:lnTo>
                  <a:pt x="782824" y="1364789"/>
                </a:lnTo>
                <a:lnTo>
                  <a:pt x="734776" y="1369878"/>
                </a:lnTo>
                <a:lnTo>
                  <a:pt x="685800" y="1371600"/>
                </a:lnTo>
                <a:close/>
              </a:path>
            </a:pathLst>
          </a:custGeom>
          <a:solidFill>
            <a:srgbClr val="BE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63907" y="5397276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685800" y="1371600"/>
                </a:moveTo>
                <a:lnTo>
                  <a:pt x="636823" y="1369878"/>
                </a:lnTo>
                <a:lnTo>
                  <a:pt x="588775" y="1364789"/>
                </a:lnTo>
                <a:lnTo>
                  <a:pt x="541773" y="1356450"/>
                </a:lnTo>
                <a:lnTo>
                  <a:pt x="495932" y="1344977"/>
                </a:lnTo>
                <a:lnTo>
                  <a:pt x="451369" y="1330486"/>
                </a:lnTo>
                <a:lnTo>
                  <a:pt x="408200" y="1313092"/>
                </a:lnTo>
                <a:lnTo>
                  <a:pt x="366540" y="1292912"/>
                </a:lnTo>
                <a:lnTo>
                  <a:pt x="326507" y="1270061"/>
                </a:lnTo>
                <a:lnTo>
                  <a:pt x="288214" y="1244657"/>
                </a:lnTo>
                <a:lnTo>
                  <a:pt x="251780" y="1216814"/>
                </a:lnTo>
                <a:lnTo>
                  <a:pt x="217320" y="1186650"/>
                </a:lnTo>
                <a:lnTo>
                  <a:pt x="184949" y="1154279"/>
                </a:lnTo>
                <a:lnTo>
                  <a:pt x="154785" y="1119819"/>
                </a:lnTo>
                <a:lnTo>
                  <a:pt x="126942" y="1083385"/>
                </a:lnTo>
                <a:lnTo>
                  <a:pt x="101538" y="1045093"/>
                </a:lnTo>
                <a:lnTo>
                  <a:pt x="78687" y="1005059"/>
                </a:lnTo>
                <a:lnTo>
                  <a:pt x="58507" y="963399"/>
                </a:lnTo>
                <a:lnTo>
                  <a:pt x="41113" y="920230"/>
                </a:lnTo>
                <a:lnTo>
                  <a:pt x="26622" y="875667"/>
                </a:lnTo>
                <a:lnTo>
                  <a:pt x="15149" y="829826"/>
                </a:lnTo>
                <a:lnTo>
                  <a:pt x="6810" y="782824"/>
                </a:lnTo>
                <a:lnTo>
                  <a:pt x="1721" y="734776"/>
                </a:lnTo>
                <a:lnTo>
                  <a:pt x="0" y="685800"/>
                </a:lnTo>
                <a:lnTo>
                  <a:pt x="1721" y="636823"/>
                </a:lnTo>
                <a:lnTo>
                  <a:pt x="6810" y="588775"/>
                </a:lnTo>
                <a:lnTo>
                  <a:pt x="15149" y="541773"/>
                </a:lnTo>
                <a:lnTo>
                  <a:pt x="26622" y="495932"/>
                </a:lnTo>
                <a:lnTo>
                  <a:pt x="41113" y="451369"/>
                </a:lnTo>
                <a:lnTo>
                  <a:pt x="58507" y="408200"/>
                </a:lnTo>
                <a:lnTo>
                  <a:pt x="78687" y="366540"/>
                </a:lnTo>
                <a:lnTo>
                  <a:pt x="101538" y="326507"/>
                </a:lnTo>
                <a:lnTo>
                  <a:pt x="126942" y="288214"/>
                </a:lnTo>
                <a:lnTo>
                  <a:pt x="154785" y="251780"/>
                </a:lnTo>
                <a:lnTo>
                  <a:pt x="184949" y="217320"/>
                </a:lnTo>
                <a:lnTo>
                  <a:pt x="217320" y="184949"/>
                </a:lnTo>
                <a:lnTo>
                  <a:pt x="251780" y="154785"/>
                </a:lnTo>
                <a:lnTo>
                  <a:pt x="288214" y="126942"/>
                </a:lnTo>
                <a:lnTo>
                  <a:pt x="326507" y="101538"/>
                </a:lnTo>
                <a:lnTo>
                  <a:pt x="366540" y="78687"/>
                </a:lnTo>
                <a:lnTo>
                  <a:pt x="408200" y="58507"/>
                </a:lnTo>
                <a:lnTo>
                  <a:pt x="451369" y="41113"/>
                </a:lnTo>
                <a:lnTo>
                  <a:pt x="495932" y="26622"/>
                </a:lnTo>
                <a:lnTo>
                  <a:pt x="541773" y="15149"/>
                </a:lnTo>
                <a:lnTo>
                  <a:pt x="588775" y="6810"/>
                </a:lnTo>
                <a:lnTo>
                  <a:pt x="636823" y="1721"/>
                </a:lnTo>
                <a:lnTo>
                  <a:pt x="685800" y="0"/>
                </a:lnTo>
                <a:lnTo>
                  <a:pt x="734776" y="1721"/>
                </a:lnTo>
                <a:lnTo>
                  <a:pt x="782824" y="6810"/>
                </a:lnTo>
                <a:lnTo>
                  <a:pt x="829826" y="15149"/>
                </a:lnTo>
                <a:lnTo>
                  <a:pt x="875667" y="26622"/>
                </a:lnTo>
                <a:lnTo>
                  <a:pt x="920230" y="41113"/>
                </a:lnTo>
                <a:lnTo>
                  <a:pt x="963399" y="58507"/>
                </a:lnTo>
                <a:lnTo>
                  <a:pt x="1005059" y="78687"/>
                </a:lnTo>
                <a:lnTo>
                  <a:pt x="1045093" y="101538"/>
                </a:lnTo>
                <a:lnTo>
                  <a:pt x="1083385" y="126942"/>
                </a:lnTo>
                <a:lnTo>
                  <a:pt x="1119819" y="154785"/>
                </a:lnTo>
                <a:lnTo>
                  <a:pt x="1154279" y="184949"/>
                </a:lnTo>
                <a:lnTo>
                  <a:pt x="1186650" y="217320"/>
                </a:lnTo>
                <a:lnTo>
                  <a:pt x="1216814" y="251780"/>
                </a:lnTo>
                <a:lnTo>
                  <a:pt x="1244657" y="288214"/>
                </a:lnTo>
                <a:lnTo>
                  <a:pt x="1270061" y="326507"/>
                </a:lnTo>
                <a:lnTo>
                  <a:pt x="1292912" y="366540"/>
                </a:lnTo>
                <a:lnTo>
                  <a:pt x="1313092" y="408200"/>
                </a:lnTo>
                <a:lnTo>
                  <a:pt x="1330486" y="451369"/>
                </a:lnTo>
                <a:lnTo>
                  <a:pt x="1344977" y="495932"/>
                </a:lnTo>
                <a:lnTo>
                  <a:pt x="1356450" y="541773"/>
                </a:lnTo>
                <a:lnTo>
                  <a:pt x="1364789" y="588775"/>
                </a:lnTo>
                <a:lnTo>
                  <a:pt x="1369878" y="636823"/>
                </a:lnTo>
                <a:lnTo>
                  <a:pt x="1371600" y="685800"/>
                </a:lnTo>
                <a:lnTo>
                  <a:pt x="1369878" y="734776"/>
                </a:lnTo>
                <a:lnTo>
                  <a:pt x="1364789" y="782824"/>
                </a:lnTo>
                <a:lnTo>
                  <a:pt x="1356450" y="829826"/>
                </a:lnTo>
                <a:lnTo>
                  <a:pt x="1344977" y="875667"/>
                </a:lnTo>
                <a:lnTo>
                  <a:pt x="1330486" y="920230"/>
                </a:lnTo>
                <a:lnTo>
                  <a:pt x="1313092" y="963399"/>
                </a:lnTo>
                <a:lnTo>
                  <a:pt x="1292912" y="1005059"/>
                </a:lnTo>
                <a:lnTo>
                  <a:pt x="1270061" y="1045093"/>
                </a:lnTo>
                <a:lnTo>
                  <a:pt x="1244657" y="1083385"/>
                </a:lnTo>
                <a:lnTo>
                  <a:pt x="1216814" y="1119819"/>
                </a:lnTo>
                <a:lnTo>
                  <a:pt x="1186650" y="1154279"/>
                </a:lnTo>
                <a:lnTo>
                  <a:pt x="1154279" y="1186650"/>
                </a:lnTo>
                <a:lnTo>
                  <a:pt x="1119819" y="1216814"/>
                </a:lnTo>
                <a:lnTo>
                  <a:pt x="1083385" y="1244657"/>
                </a:lnTo>
                <a:lnTo>
                  <a:pt x="1045093" y="1270061"/>
                </a:lnTo>
                <a:lnTo>
                  <a:pt x="1005059" y="1292912"/>
                </a:lnTo>
                <a:lnTo>
                  <a:pt x="963399" y="1313092"/>
                </a:lnTo>
                <a:lnTo>
                  <a:pt x="920230" y="1330486"/>
                </a:lnTo>
                <a:lnTo>
                  <a:pt x="875667" y="1344977"/>
                </a:lnTo>
                <a:lnTo>
                  <a:pt x="829826" y="1356450"/>
                </a:lnTo>
                <a:lnTo>
                  <a:pt x="782824" y="1364789"/>
                </a:lnTo>
                <a:lnTo>
                  <a:pt x="734776" y="1369878"/>
                </a:lnTo>
                <a:lnTo>
                  <a:pt x="685800" y="1371600"/>
                </a:lnTo>
                <a:close/>
              </a:path>
            </a:pathLst>
          </a:custGeom>
          <a:solidFill>
            <a:srgbClr val="BE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28615" y="1932431"/>
            <a:ext cx="4032503" cy="9357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28615" y="5654039"/>
            <a:ext cx="3764280" cy="935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94503" y="7440167"/>
            <a:ext cx="10652760" cy="1365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15767" y="1743455"/>
            <a:ext cx="1066800" cy="1307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51760" y="5428487"/>
            <a:ext cx="1191768" cy="13075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2564765" cy="2369820"/>
          </a:xfrm>
          <a:custGeom>
            <a:avLst/>
            <a:gdLst/>
            <a:ahLst/>
            <a:cxnLst/>
            <a:rect l="l" t="t" r="r" b="b"/>
            <a:pathLst>
              <a:path w="2564765" h="2369820">
                <a:moveTo>
                  <a:pt x="630351" y="983335"/>
                </a:moveTo>
                <a:lnTo>
                  <a:pt x="628357" y="934046"/>
                </a:lnTo>
                <a:lnTo>
                  <a:pt x="622465" y="885837"/>
                </a:lnTo>
                <a:lnTo>
                  <a:pt x="612838" y="838860"/>
                </a:lnTo>
                <a:lnTo>
                  <a:pt x="599643" y="793267"/>
                </a:lnTo>
                <a:lnTo>
                  <a:pt x="583031" y="749236"/>
                </a:lnTo>
                <a:lnTo>
                  <a:pt x="563143" y="706932"/>
                </a:lnTo>
                <a:lnTo>
                  <a:pt x="540169" y="666508"/>
                </a:lnTo>
                <a:lnTo>
                  <a:pt x="514235" y="628129"/>
                </a:lnTo>
                <a:lnTo>
                  <a:pt x="485508" y="591959"/>
                </a:lnTo>
                <a:lnTo>
                  <a:pt x="454152" y="558165"/>
                </a:lnTo>
                <a:lnTo>
                  <a:pt x="423684" y="529932"/>
                </a:lnTo>
                <a:lnTo>
                  <a:pt x="384149" y="498132"/>
                </a:lnTo>
                <a:lnTo>
                  <a:pt x="345744" y="472211"/>
                </a:lnTo>
                <a:lnTo>
                  <a:pt x="305295" y="449249"/>
                </a:lnTo>
                <a:lnTo>
                  <a:pt x="262966" y="429387"/>
                </a:lnTo>
                <a:lnTo>
                  <a:pt x="218909" y="412775"/>
                </a:lnTo>
                <a:lnTo>
                  <a:pt x="173316" y="399592"/>
                </a:lnTo>
                <a:lnTo>
                  <a:pt x="126326" y="389978"/>
                </a:lnTo>
                <a:lnTo>
                  <a:pt x="78105" y="384086"/>
                </a:lnTo>
                <a:lnTo>
                  <a:pt x="28829" y="382092"/>
                </a:lnTo>
                <a:lnTo>
                  <a:pt x="0" y="383260"/>
                </a:lnTo>
                <a:lnTo>
                  <a:pt x="0" y="531571"/>
                </a:lnTo>
                <a:lnTo>
                  <a:pt x="28689" y="529932"/>
                </a:lnTo>
                <a:lnTo>
                  <a:pt x="81686" y="532968"/>
                </a:lnTo>
                <a:lnTo>
                  <a:pt x="132816" y="541870"/>
                </a:lnTo>
                <a:lnTo>
                  <a:pt x="181762" y="556298"/>
                </a:lnTo>
                <a:lnTo>
                  <a:pt x="228219" y="575919"/>
                </a:lnTo>
                <a:lnTo>
                  <a:pt x="271881" y="600417"/>
                </a:lnTo>
                <a:lnTo>
                  <a:pt x="312432" y="629450"/>
                </a:lnTo>
                <a:lnTo>
                  <a:pt x="349567" y="662686"/>
                </a:lnTo>
                <a:lnTo>
                  <a:pt x="382816" y="699782"/>
                </a:lnTo>
                <a:lnTo>
                  <a:pt x="411873" y="740308"/>
                </a:lnTo>
                <a:lnTo>
                  <a:pt x="436384" y="783932"/>
                </a:lnTo>
                <a:lnTo>
                  <a:pt x="456018" y="830364"/>
                </a:lnTo>
                <a:lnTo>
                  <a:pt x="470458" y="879271"/>
                </a:lnTo>
                <a:lnTo>
                  <a:pt x="479374" y="930363"/>
                </a:lnTo>
                <a:lnTo>
                  <a:pt x="482409" y="983335"/>
                </a:lnTo>
                <a:lnTo>
                  <a:pt x="479361" y="1036294"/>
                </a:lnTo>
                <a:lnTo>
                  <a:pt x="470433" y="1087386"/>
                </a:lnTo>
                <a:lnTo>
                  <a:pt x="455980" y="1136294"/>
                </a:lnTo>
                <a:lnTo>
                  <a:pt x="436321" y="1182725"/>
                </a:lnTo>
                <a:lnTo>
                  <a:pt x="411810" y="1226350"/>
                </a:lnTo>
                <a:lnTo>
                  <a:pt x="382778" y="1266875"/>
                </a:lnTo>
                <a:lnTo>
                  <a:pt x="349567" y="1303972"/>
                </a:lnTo>
                <a:lnTo>
                  <a:pt x="312432" y="1337208"/>
                </a:lnTo>
                <a:lnTo>
                  <a:pt x="271881" y="1366240"/>
                </a:lnTo>
                <a:lnTo>
                  <a:pt x="228219" y="1390738"/>
                </a:lnTo>
                <a:lnTo>
                  <a:pt x="181762" y="1410360"/>
                </a:lnTo>
                <a:lnTo>
                  <a:pt x="132816" y="1424787"/>
                </a:lnTo>
                <a:lnTo>
                  <a:pt x="81686" y="1433690"/>
                </a:lnTo>
                <a:lnTo>
                  <a:pt x="28689" y="1436725"/>
                </a:lnTo>
                <a:lnTo>
                  <a:pt x="0" y="1435087"/>
                </a:lnTo>
                <a:lnTo>
                  <a:pt x="0" y="1583410"/>
                </a:lnTo>
                <a:lnTo>
                  <a:pt x="78003" y="1582572"/>
                </a:lnTo>
                <a:lnTo>
                  <a:pt x="126250" y="1576679"/>
                </a:lnTo>
                <a:lnTo>
                  <a:pt x="173266" y="1567065"/>
                </a:lnTo>
                <a:lnTo>
                  <a:pt x="218884" y="1553883"/>
                </a:lnTo>
                <a:lnTo>
                  <a:pt x="262940" y="1537271"/>
                </a:lnTo>
                <a:lnTo>
                  <a:pt x="305282" y="1517408"/>
                </a:lnTo>
                <a:lnTo>
                  <a:pt x="345744" y="1494447"/>
                </a:lnTo>
                <a:lnTo>
                  <a:pt x="384149" y="1468526"/>
                </a:lnTo>
                <a:lnTo>
                  <a:pt x="420331" y="1439824"/>
                </a:lnTo>
                <a:lnTo>
                  <a:pt x="454152" y="1408493"/>
                </a:lnTo>
                <a:lnTo>
                  <a:pt x="485521" y="1374698"/>
                </a:lnTo>
                <a:lnTo>
                  <a:pt x="514248" y="1338516"/>
                </a:lnTo>
                <a:lnTo>
                  <a:pt x="540194" y="1300124"/>
                </a:lnTo>
                <a:lnTo>
                  <a:pt x="563194" y="1259687"/>
                </a:lnTo>
                <a:lnTo>
                  <a:pt x="583082" y="1217371"/>
                </a:lnTo>
                <a:lnTo>
                  <a:pt x="599706" y="1173327"/>
                </a:lnTo>
                <a:lnTo>
                  <a:pt x="612902" y="1127734"/>
                </a:lnTo>
                <a:lnTo>
                  <a:pt x="622515" y="1080770"/>
                </a:lnTo>
                <a:lnTo>
                  <a:pt x="628383" y="1032573"/>
                </a:lnTo>
                <a:lnTo>
                  <a:pt x="630351" y="983335"/>
                </a:lnTo>
                <a:close/>
              </a:path>
              <a:path w="2564765" h="2369820">
                <a:moveTo>
                  <a:pt x="1994344" y="214160"/>
                </a:moveTo>
                <a:lnTo>
                  <a:pt x="1991258" y="160985"/>
                </a:lnTo>
                <a:lnTo>
                  <a:pt x="1982241" y="109537"/>
                </a:lnTo>
                <a:lnTo>
                  <a:pt x="1967636" y="60198"/>
                </a:lnTo>
                <a:lnTo>
                  <a:pt x="1947811" y="13322"/>
                </a:lnTo>
                <a:lnTo>
                  <a:pt x="1940331" y="0"/>
                </a:lnTo>
                <a:lnTo>
                  <a:pt x="1759458" y="0"/>
                </a:lnTo>
                <a:lnTo>
                  <a:pt x="1786750" y="31826"/>
                </a:lnTo>
                <a:lnTo>
                  <a:pt x="1811870" y="72263"/>
                </a:lnTo>
                <a:lnTo>
                  <a:pt x="1830590" y="116522"/>
                </a:lnTo>
                <a:lnTo>
                  <a:pt x="1842312" y="164020"/>
                </a:lnTo>
                <a:lnTo>
                  <a:pt x="1846402" y="214160"/>
                </a:lnTo>
                <a:lnTo>
                  <a:pt x="1842363" y="264287"/>
                </a:lnTo>
                <a:lnTo>
                  <a:pt x="1830692" y="311746"/>
                </a:lnTo>
                <a:lnTo>
                  <a:pt x="1811985" y="355993"/>
                </a:lnTo>
                <a:lnTo>
                  <a:pt x="1786839" y="396430"/>
                </a:lnTo>
                <a:lnTo>
                  <a:pt x="1755863" y="432511"/>
                </a:lnTo>
                <a:lnTo>
                  <a:pt x="1719757" y="463435"/>
                </a:lnTo>
                <a:lnTo>
                  <a:pt x="1679295" y="488556"/>
                </a:lnTo>
                <a:lnTo>
                  <a:pt x="1635023" y="507263"/>
                </a:lnTo>
                <a:lnTo>
                  <a:pt x="1587525" y="518947"/>
                </a:lnTo>
                <a:lnTo>
                  <a:pt x="1537360" y="522986"/>
                </a:lnTo>
                <a:lnTo>
                  <a:pt x="1487182" y="518947"/>
                </a:lnTo>
                <a:lnTo>
                  <a:pt x="1439646" y="507263"/>
                </a:lnTo>
                <a:lnTo>
                  <a:pt x="1395361" y="488556"/>
                </a:lnTo>
                <a:lnTo>
                  <a:pt x="1354899" y="463435"/>
                </a:lnTo>
                <a:lnTo>
                  <a:pt x="1318856" y="432511"/>
                </a:lnTo>
                <a:lnTo>
                  <a:pt x="1287957" y="396481"/>
                </a:lnTo>
                <a:lnTo>
                  <a:pt x="1262799" y="356057"/>
                </a:lnTo>
                <a:lnTo>
                  <a:pt x="1244053" y="311797"/>
                </a:lnTo>
                <a:lnTo>
                  <a:pt x="1232357" y="264299"/>
                </a:lnTo>
                <a:lnTo>
                  <a:pt x="1228318" y="214160"/>
                </a:lnTo>
                <a:lnTo>
                  <a:pt x="1232344" y="164033"/>
                </a:lnTo>
                <a:lnTo>
                  <a:pt x="1244028" y="116560"/>
                </a:lnTo>
                <a:lnTo>
                  <a:pt x="1262735" y="72326"/>
                </a:lnTo>
                <a:lnTo>
                  <a:pt x="1287868" y="31889"/>
                </a:lnTo>
                <a:lnTo>
                  <a:pt x="1315250" y="0"/>
                </a:lnTo>
                <a:lnTo>
                  <a:pt x="1134389" y="0"/>
                </a:lnTo>
                <a:lnTo>
                  <a:pt x="1107084" y="60198"/>
                </a:lnTo>
                <a:lnTo>
                  <a:pt x="1092479" y="109537"/>
                </a:lnTo>
                <a:lnTo>
                  <a:pt x="1083462" y="160985"/>
                </a:lnTo>
                <a:lnTo>
                  <a:pt x="1080376" y="214160"/>
                </a:lnTo>
                <a:lnTo>
                  <a:pt x="1083462" y="267335"/>
                </a:lnTo>
                <a:lnTo>
                  <a:pt x="1092479" y="318782"/>
                </a:lnTo>
                <a:lnTo>
                  <a:pt x="1107084" y="368122"/>
                </a:lnTo>
                <a:lnTo>
                  <a:pt x="1126909" y="414985"/>
                </a:lnTo>
                <a:lnTo>
                  <a:pt x="1151623" y="459016"/>
                </a:lnTo>
                <a:lnTo>
                  <a:pt x="1180858" y="499808"/>
                </a:lnTo>
                <a:lnTo>
                  <a:pt x="1214259" y="537019"/>
                </a:lnTo>
                <a:lnTo>
                  <a:pt x="1251483" y="570407"/>
                </a:lnTo>
                <a:lnTo>
                  <a:pt x="1292301" y="599617"/>
                </a:lnTo>
                <a:lnTo>
                  <a:pt x="1336319" y="624306"/>
                </a:lnTo>
                <a:lnTo>
                  <a:pt x="1383195" y="644131"/>
                </a:lnTo>
                <a:lnTo>
                  <a:pt x="1432547" y="658723"/>
                </a:lnTo>
                <a:lnTo>
                  <a:pt x="1484007" y="667727"/>
                </a:lnTo>
                <a:lnTo>
                  <a:pt x="1537208" y="670814"/>
                </a:lnTo>
                <a:lnTo>
                  <a:pt x="1590573" y="667727"/>
                </a:lnTo>
                <a:lnTo>
                  <a:pt x="1642059" y="658723"/>
                </a:lnTo>
                <a:lnTo>
                  <a:pt x="1691436" y="644131"/>
                </a:lnTo>
                <a:lnTo>
                  <a:pt x="1738337" y="624306"/>
                </a:lnTo>
                <a:lnTo>
                  <a:pt x="1782381" y="599617"/>
                </a:lnTo>
                <a:lnTo>
                  <a:pt x="1823212" y="570407"/>
                </a:lnTo>
                <a:lnTo>
                  <a:pt x="1860448" y="537019"/>
                </a:lnTo>
                <a:lnTo>
                  <a:pt x="1893862" y="499808"/>
                </a:lnTo>
                <a:lnTo>
                  <a:pt x="1923097" y="459016"/>
                </a:lnTo>
                <a:lnTo>
                  <a:pt x="1947811" y="414985"/>
                </a:lnTo>
                <a:lnTo>
                  <a:pt x="1967636" y="368122"/>
                </a:lnTo>
                <a:lnTo>
                  <a:pt x="1982241" y="318782"/>
                </a:lnTo>
                <a:lnTo>
                  <a:pt x="1991258" y="267335"/>
                </a:lnTo>
                <a:lnTo>
                  <a:pt x="1994344" y="214160"/>
                </a:lnTo>
                <a:close/>
              </a:path>
              <a:path w="2564765" h="2369820">
                <a:moveTo>
                  <a:pt x="2564346" y="116840"/>
                </a:moveTo>
                <a:lnTo>
                  <a:pt x="2560967" y="83820"/>
                </a:lnTo>
                <a:lnTo>
                  <a:pt x="2551290" y="52070"/>
                </a:lnTo>
                <a:lnTo>
                  <a:pt x="2536012" y="24130"/>
                </a:lnTo>
                <a:lnTo>
                  <a:pt x="2515819" y="0"/>
                </a:lnTo>
                <a:lnTo>
                  <a:pt x="2218055" y="0"/>
                </a:lnTo>
                <a:lnTo>
                  <a:pt x="2230450" y="43180"/>
                </a:lnTo>
                <a:lnTo>
                  <a:pt x="2244204" y="99060"/>
                </a:lnTo>
                <a:lnTo>
                  <a:pt x="2403233" y="99060"/>
                </a:lnTo>
                <a:lnTo>
                  <a:pt x="2407234" y="100330"/>
                </a:lnTo>
                <a:lnTo>
                  <a:pt x="2410637" y="104140"/>
                </a:lnTo>
                <a:lnTo>
                  <a:pt x="2413889" y="107950"/>
                </a:lnTo>
                <a:lnTo>
                  <a:pt x="2415819" y="111760"/>
                </a:lnTo>
                <a:lnTo>
                  <a:pt x="2415819" y="314960"/>
                </a:lnTo>
                <a:lnTo>
                  <a:pt x="2413889" y="318770"/>
                </a:lnTo>
                <a:lnTo>
                  <a:pt x="2410637" y="322580"/>
                </a:lnTo>
                <a:lnTo>
                  <a:pt x="2407234" y="325120"/>
                </a:lnTo>
                <a:lnTo>
                  <a:pt x="2403233" y="327660"/>
                </a:lnTo>
                <a:lnTo>
                  <a:pt x="2244204" y="327660"/>
                </a:lnTo>
                <a:lnTo>
                  <a:pt x="2230450" y="383540"/>
                </a:lnTo>
                <a:lnTo>
                  <a:pt x="2215413" y="436880"/>
                </a:lnTo>
                <a:lnTo>
                  <a:pt x="2196592" y="486410"/>
                </a:lnTo>
                <a:lnTo>
                  <a:pt x="2174125" y="535940"/>
                </a:lnTo>
                <a:lnTo>
                  <a:pt x="2148192" y="582930"/>
                </a:lnTo>
                <a:lnTo>
                  <a:pt x="2118156" y="632460"/>
                </a:lnTo>
                <a:lnTo>
                  <a:pt x="2227046" y="740410"/>
                </a:lnTo>
                <a:lnTo>
                  <a:pt x="2228824" y="742950"/>
                </a:lnTo>
                <a:lnTo>
                  <a:pt x="2230005" y="744220"/>
                </a:lnTo>
                <a:lnTo>
                  <a:pt x="2232228" y="750570"/>
                </a:lnTo>
                <a:lnTo>
                  <a:pt x="2232228" y="755650"/>
                </a:lnTo>
                <a:lnTo>
                  <a:pt x="2231783" y="758190"/>
                </a:lnTo>
                <a:lnTo>
                  <a:pt x="2230005" y="762000"/>
                </a:lnTo>
                <a:lnTo>
                  <a:pt x="2228824" y="763270"/>
                </a:lnTo>
                <a:lnTo>
                  <a:pt x="2227046" y="765810"/>
                </a:lnTo>
                <a:lnTo>
                  <a:pt x="2088273" y="904240"/>
                </a:lnTo>
                <a:lnTo>
                  <a:pt x="2086508" y="905510"/>
                </a:lnTo>
                <a:lnTo>
                  <a:pt x="2084438" y="906780"/>
                </a:lnTo>
                <a:lnTo>
                  <a:pt x="2082355" y="906780"/>
                </a:lnTo>
                <a:lnTo>
                  <a:pt x="2080145" y="908050"/>
                </a:lnTo>
                <a:lnTo>
                  <a:pt x="2075408" y="908050"/>
                </a:lnTo>
                <a:lnTo>
                  <a:pt x="2073186" y="906780"/>
                </a:lnTo>
                <a:lnTo>
                  <a:pt x="2069045" y="905510"/>
                </a:lnTo>
                <a:lnTo>
                  <a:pt x="2067267" y="904240"/>
                </a:lnTo>
                <a:lnTo>
                  <a:pt x="2065350" y="902970"/>
                </a:lnTo>
                <a:lnTo>
                  <a:pt x="1956460" y="793750"/>
                </a:lnTo>
                <a:lnTo>
                  <a:pt x="1906905" y="824230"/>
                </a:lnTo>
                <a:lnTo>
                  <a:pt x="1860194" y="849630"/>
                </a:lnTo>
                <a:lnTo>
                  <a:pt x="1811375" y="872490"/>
                </a:lnTo>
                <a:lnTo>
                  <a:pt x="1760613" y="890270"/>
                </a:lnTo>
                <a:lnTo>
                  <a:pt x="1708073" y="905510"/>
                </a:lnTo>
                <a:lnTo>
                  <a:pt x="1651711" y="919480"/>
                </a:lnTo>
                <a:lnTo>
                  <a:pt x="1651711" y="1078230"/>
                </a:lnTo>
                <a:lnTo>
                  <a:pt x="1649793" y="1082040"/>
                </a:lnTo>
                <a:lnTo>
                  <a:pt x="1646542" y="1085850"/>
                </a:lnTo>
                <a:lnTo>
                  <a:pt x="1643138" y="1089660"/>
                </a:lnTo>
                <a:lnTo>
                  <a:pt x="1639138" y="1090930"/>
                </a:lnTo>
                <a:lnTo>
                  <a:pt x="1435582" y="1090930"/>
                </a:lnTo>
                <a:lnTo>
                  <a:pt x="1431582" y="1089660"/>
                </a:lnTo>
                <a:lnTo>
                  <a:pt x="1428178" y="1085850"/>
                </a:lnTo>
                <a:lnTo>
                  <a:pt x="1424927" y="1082040"/>
                </a:lnTo>
                <a:lnTo>
                  <a:pt x="1422996" y="1078230"/>
                </a:lnTo>
                <a:lnTo>
                  <a:pt x="1422996" y="1041400"/>
                </a:lnTo>
                <a:lnTo>
                  <a:pt x="1422996" y="979170"/>
                </a:lnTo>
                <a:lnTo>
                  <a:pt x="1422996" y="919480"/>
                </a:lnTo>
                <a:lnTo>
                  <a:pt x="1376883" y="908050"/>
                </a:lnTo>
                <a:lnTo>
                  <a:pt x="1366634" y="905510"/>
                </a:lnTo>
                <a:lnTo>
                  <a:pt x="1314107" y="890270"/>
                </a:lnTo>
                <a:lnTo>
                  <a:pt x="1263345" y="872490"/>
                </a:lnTo>
                <a:lnTo>
                  <a:pt x="1214513" y="849630"/>
                </a:lnTo>
                <a:lnTo>
                  <a:pt x="1167803" y="824230"/>
                </a:lnTo>
                <a:lnTo>
                  <a:pt x="1118247" y="793750"/>
                </a:lnTo>
                <a:lnTo>
                  <a:pt x="1007440" y="904240"/>
                </a:lnTo>
                <a:lnTo>
                  <a:pt x="1005662" y="905510"/>
                </a:lnTo>
                <a:lnTo>
                  <a:pt x="1003592" y="906780"/>
                </a:lnTo>
                <a:lnTo>
                  <a:pt x="1001522" y="906780"/>
                </a:lnTo>
                <a:lnTo>
                  <a:pt x="999312" y="908050"/>
                </a:lnTo>
                <a:lnTo>
                  <a:pt x="994575" y="908050"/>
                </a:lnTo>
                <a:lnTo>
                  <a:pt x="992352" y="906780"/>
                </a:lnTo>
                <a:lnTo>
                  <a:pt x="988212" y="905510"/>
                </a:lnTo>
                <a:lnTo>
                  <a:pt x="986434" y="904240"/>
                </a:lnTo>
                <a:lnTo>
                  <a:pt x="984516" y="902970"/>
                </a:lnTo>
                <a:lnTo>
                  <a:pt x="845743" y="763270"/>
                </a:lnTo>
                <a:lnTo>
                  <a:pt x="844562" y="762000"/>
                </a:lnTo>
                <a:lnTo>
                  <a:pt x="843826" y="759460"/>
                </a:lnTo>
                <a:lnTo>
                  <a:pt x="842937" y="758190"/>
                </a:lnTo>
                <a:lnTo>
                  <a:pt x="842492" y="755650"/>
                </a:lnTo>
                <a:lnTo>
                  <a:pt x="842492" y="750570"/>
                </a:lnTo>
                <a:lnTo>
                  <a:pt x="844715" y="744220"/>
                </a:lnTo>
                <a:lnTo>
                  <a:pt x="845896" y="742950"/>
                </a:lnTo>
                <a:lnTo>
                  <a:pt x="847674" y="740410"/>
                </a:lnTo>
                <a:lnTo>
                  <a:pt x="956551" y="632460"/>
                </a:lnTo>
                <a:lnTo>
                  <a:pt x="926515" y="582930"/>
                </a:lnTo>
                <a:lnTo>
                  <a:pt x="900582" y="535940"/>
                </a:lnTo>
                <a:lnTo>
                  <a:pt x="878128" y="486410"/>
                </a:lnTo>
                <a:lnTo>
                  <a:pt x="859307" y="436880"/>
                </a:lnTo>
                <a:lnTo>
                  <a:pt x="844270" y="383540"/>
                </a:lnTo>
                <a:lnTo>
                  <a:pt x="830364" y="327660"/>
                </a:lnTo>
                <a:lnTo>
                  <a:pt x="671334" y="327660"/>
                </a:lnTo>
                <a:lnTo>
                  <a:pt x="667334" y="325120"/>
                </a:lnTo>
                <a:lnTo>
                  <a:pt x="663930" y="322580"/>
                </a:lnTo>
                <a:lnTo>
                  <a:pt x="660679" y="318770"/>
                </a:lnTo>
                <a:lnTo>
                  <a:pt x="658749" y="314960"/>
                </a:lnTo>
                <a:lnTo>
                  <a:pt x="658749" y="128270"/>
                </a:lnTo>
                <a:lnTo>
                  <a:pt x="658749" y="111760"/>
                </a:lnTo>
                <a:lnTo>
                  <a:pt x="660527" y="107950"/>
                </a:lnTo>
                <a:lnTo>
                  <a:pt x="667334" y="100330"/>
                </a:lnTo>
                <a:lnTo>
                  <a:pt x="671334" y="99060"/>
                </a:lnTo>
                <a:lnTo>
                  <a:pt x="830364" y="99060"/>
                </a:lnTo>
                <a:lnTo>
                  <a:pt x="844270" y="43180"/>
                </a:lnTo>
                <a:lnTo>
                  <a:pt x="856653" y="0"/>
                </a:lnTo>
                <a:lnTo>
                  <a:pt x="638835" y="0"/>
                </a:lnTo>
                <a:lnTo>
                  <a:pt x="651217" y="10160"/>
                </a:lnTo>
                <a:lnTo>
                  <a:pt x="663117" y="36830"/>
                </a:lnTo>
                <a:lnTo>
                  <a:pt x="664476" y="64770"/>
                </a:lnTo>
                <a:lnTo>
                  <a:pt x="654469" y="92710"/>
                </a:lnTo>
                <a:lnTo>
                  <a:pt x="660971" y="74320"/>
                </a:lnTo>
                <a:lnTo>
                  <a:pt x="664121" y="65620"/>
                </a:lnTo>
                <a:lnTo>
                  <a:pt x="662762" y="37299"/>
                </a:lnTo>
                <a:lnTo>
                  <a:pt x="650900" y="11557"/>
                </a:lnTo>
                <a:lnTo>
                  <a:pt x="638365" y="0"/>
                </a:lnTo>
                <a:lnTo>
                  <a:pt x="638213" y="0"/>
                </a:lnTo>
                <a:lnTo>
                  <a:pt x="559765" y="0"/>
                </a:lnTo>
                <a:lnTo>
                  <a:pt x="263067" y="0"/>
                </a:lnTo>
                <a:lnTo>
                  <a:pt x="270713" y="1866"/>
                </a:lnTo>
                <a:lnTo>
                  <a:pt x="320586" y="15443"/>
                </a:lnTo>
                <a:lnTo>
                  <a:pt x="369392" y="31445"/>
                </a:lnTo>
                <a:lnTo>
                  <a:pt x="417055" y="49809"/>
                </a:lnTo>
                <a:lnTo>
                  <a:pt x="463524" y="70459"/>
                </a:lnTo>
                <a:lnTo>
                  <a:pt x="508711" y="93332"/>
                </a:lnTo>
                <a:lnTo>
                  <a:pt x="512381" y="95440"/>
                </a:lnTo>
                <a:lnTo>
                  <a:pt x="511556" y="101600"/>
                </a:lnTo>
                <a:lnTo>
                  <a:pt x="511187" y="107950"/>
                </a:lnTo>
                <a:lnTo>
                  <a:pt x="511111" y="309880"/>
                </a:lnTo>
                <a:lnTo>
                  <a:pt x="524167" y="374650"/>
                </a:lnTo>
                <a:lnTo>
                  <a:pt x="559638" y="426720"/>
                </a:lnTo>
                <a:lnTo>
                  <a:pt x="612203" y="462280"/>
                </a:lnTo>
                <a:lnTo>
                  <a:pt x="676656" y="474980"/>
                </a:lnTo>
                <a:lnTo>
                  <a:pt x="716749" y="474980"/>
                </a:lnTo>
                <a:lnTo>
                  <a:pt x="728446" y="509270"/>
                </a:lnTo>
                <a:lnTo>
                  <a:pt x="741527" y="543560"/>
                </a:lnTo>
                <a:lnTo>
                  <a:pt x="755942" y="576580"/>
                </a:lnTo>
                <a:lnTo>
                  <a:pt x="771626" y="608330"/>
                </a:lnTo>
                <a:lnTo>
                  <a:pt x="743369" y="636270"/>
                </a:lnTo>
                <a:lnTo>
                  <a:pt x="713854" y="676910"/>
                </a:lnTo>
                <a:lnTo>
                  <a:pt x="697865" y="721360"/>
                </a:lnTo>
                <a:lnTo>
                  <a:pt x="694982" y="750570"/>
                </a:lnTo>
                <a:lnTo>
                  <a:pt x="695083" y="758190"/>
                </a:lnTo>
                <a:lnTo>
                  <a:pt x="701649" y="800100"/>
                </a:lnTo>
                <a:lnTo>
                  <a:pt x="722236" y="844550"/>
                </a:lnTo>
                <a:lnTo>
                  <a:pt x="880211" y="1007110"/>
                </a:lnTo>
                <a:lnTo>
                  <a:pt x="920216" y="1036320"/>
                </a:lnTo>
                <a:lnTo>
                  <a:pt x="965657" y="1052830"/>
                </a:lnTo>
                <a:lnTo>
                  <a:pt x="981392" y="1055370"/>
                </a:lnTo>
                <a:lnTo>
                  <a:pt x="1013079" y="1055370"/>
                </a:lnTo>
                <a:lnTo>
                  <a:pt x="1059522" y="1043940"/>
                </a:lnTo>
                <a:lnTo>
                  <a:pt x="1101775" y="1018540"/>
                </a:lnTo>
                <a:lnTo>
                  <a:pt x="1142517" y="979170"/>
                </a:lnTo>
                <a:lnTo>
                  <a:pt x="1174623" y="994410"/>
                </a:lnTo>
                <a:lnTo>
                  <a:pt x="1241082" y="1022350"/>
                </a:lnTo>
                <a:lnTo>
                  <a:pt x="1275359" y="1033780"/>
                </a:lnTo>
                <a:lnTo>
                  <a:pt x="1275435" y="1078230"/>
                </a:lnTo>
                <a:lnTo>
                  <a:pt x="1275651" y="1082040"/>
                </a:lnTo>
                <a:lnTo>
                  <a:pt x="1287056" y="1065530"/>
                </a:lnTo>
                <a:lnTo>
                  <a:pt x="1302473" y="1052830"/>
                </a:lnTo>
                <a:lnTo>
                  <a:pt x="1321054" y="1045210"/>
                </a:lnTo>
                <a:lnTo>
                  <a:pt x="1341932" y="1041400"/>
                </a:lnTo>
                <a:lnTo>
                  <a:pt x="1370711" y="1047750"/>
                </a:lnTo>
                <a:lnTo>
                  <a:pt x="1394231" y="1062990"/>
                </a:lnTo>
                <a:lnTo>
                  <a:pt x="1410081" y="1087120"/>
                </a:lnTo>
                <a:lnTo>
                  <a:pt x="1415897" y="1115060"/>
                </a:lnTo>
                <a:lnTo>
                  <a:pt x="1413573" y="1145540"/>
                </a:lnTo>
                <a:lnTo>
                  <a:pt x="1412100" y="1151864"/>
                </a:lnTo>
                <a:lnTo>
                  <a:pt x="1412201" y="1150759"/>
                </a:lnTo>
                <a:lnTo>
                  <a:pt x="1413040" y="1147178"/>
                </a:lnTo>
                <a:lnTo>
                  <a:pt x="1414411" y="1128725"/>
                </a:lnTo>
                <a:lnTo>
                  <a:pt x="1415605" y="1116825"/>
                </a:lnTo>
                <a:lnTo>
                  <a:pt x="1409788" y="1088059"/>
                </a:lnTo>
                <a:lnTo>
                  <a:pt x="1408887" y="1086726"/>
                </a:lnTo>
                <a:lnTo>
                  <a:pt x="1408887" y="1165758"/>
                </a:lnTo>
                <a:lnTo>
                  <a:pt x="1406817" y="1174750"/>
                </a:lnTo>
                <a:lnTo>
                  <a:pt x="1406398" y="1175816"/>
                </a:lnTo>
                <a:lnTo>
                  <a:pt x="1408277" y="1167701"/>
                </a:lnTo>
                <a:lnTo>
                  <a:pt x="1408887" y="1165758"/>
                </a:lnTo>
                <a:lnTo>
                  <a:pt x="1408887" y="1086726"/>
                </a:lnTo>
                <a:lnTo>
                  <a:pt x="1397025" y="1069162"/>
                </a:lnTo>
                <a:lnTo>
                  <a:pt x="1397025" y="1200023"/>
                </a:lnTo>
                <a:lnTo>
                  <a:pt x="1395996" y="1202690"/>
                </a:lnTo>
                <a:lnTo>
                  <a:pt x="1395514" y="1203540"/>
                </a:lnTo>
                <a:lnTo>
                  <a:pt x="1396568" y="1200861"/>
                </a:lnTo>
                <a:lnTo>
                  <a:pt x="1397025" y="1200023"/>
                </a:lnTo>
                <a:lnTo>
                  <a:pt x="1397025" y="1069162"/>
                </a:lnTo>
                <a:lnTo>
                  <a:pt x="1393926" y="1064564"/>
                </a:lnTo>
                <a:lnTo>
                  <a:pt x="1393799" y="1064488"/>
                </a:lnTo>
                <a:lnTo>
                  <a:pt x="1370266" y="1048575"/>
                </a:lnTo>
                <a:lnTo>
                  <a:pt x="1341488" y="1042758"/>
                </a:lnTo>
                <a:lnTo>
                  <a:pt x="1320609" y="1045743"/>
                </a:lnTo>
                <a:lnTo>
                  <a:pt x="1314983" y="1048296"/>
                </a:lnTo>
                <a:lnTo>
                  <a:pt x="1312849" y="1048715"/>
                </a:lnTo>
                <a:lnTo>
                  <a:pt x="1310436" y="1050340"/>
                </a:lnTo>
                <a:lnTo>
                  <a:pt x="1302029" y="1054138"/>
                </a:lnTo>
                <a:lnTo>
                  <a:pt x="1290688" y="1063663"/>
                </a:lnTo>
                <a:lnTo>
                  <a:pt x="1289342" y="1064564"/>
                </a:lnTo>
                <a:lnTo>
                  <a:pt x="1288986" y="1065085"/>
                </a:lnTo>
                <a:lnTo>
                  <a:pt x="1286611" y="1067079"/>
                </a:lnTo>
                <a:lnTo>
                  <a:pt x="1275207" y="1083703"/>
                </a:lnTo>
                <a:lnTo>
                  <a:pt x="1275422" y="1085189"/>
                </a:lnTo>
                <a:lnTo>
                  <a:pt x="1273479" y="1088059"/>
                </a:lnTo>
                <a:lnTo>
                  <a:pt x="1267663" y="1116825"/>
                </a:lnTo>
                <a:lnTo>
                  <a:pt x="1266621" y="1127404"/>
                </a:lnTo>
                <a:lnTo>
                  <a:pt x="1263599" y="1137132"/>
                </a:lnTo>
                <a:lnTo>
                  <a:pt x="1235824" y="1165021"/>
                </a:lnTo>
                <a:lnTo>
                  <a:pt x="1215440" y="1169149"/>
                </a:lnTo>
                <a:lnTo>
                  <a:pt x="1025194" y="1169149"/>
                </a:lnTo>
                <a:lnTo>
                  <a:pt x="1011440" y="1225473"/>
                </a:lnTo>
                <a:lnTo>
                  <a:pt x="997851" y="1275308"/>
                </a:lnTo>
                <a:lnTo>
                  <a:pt x="981837" y="1324089"/>
                </a:lnTo>
                <a:lnTo>
                  <a:pt x="963472" y="1371727"/>
                </a:lnTo>
                <a:lnTo>
                  <a:pt x="942809" y="1418158"/>
                </a:lnTo>
                <a:lnTo>
                  <a:pt x="919911" y="1463306"/>
                </a:lnTo>
                <a:lnTo>
                  <a:pt x="894867" y="1507096"/>
                </a:lnTo>
                <a:lnTo>
                  <a:pt x="864831" y="1556626"/>
                </a:lnTo>
                <a:lnTo>
                  <a:pt x="999312" y="1691005"/>
                </a:lnTo>
                <a:lnTo>
                  <a:pt x="1014691" y="1721154"/>
                </a:lnTo>
                <a:lnTo>
                  <a:pt x="1014691" y="1734464"/>
                </a:lnTo>
                <a:lnTo>
                  <a:pt x="1013358" y="1741271"/>
                </a:lnTo>
                <a:lnTo>
                  <a:pt x="1008329" y="1753679"/>
                </a:lnTo>
                <a:lnTo>
                  <a:pt x="1004633" y="1759445"/>
                </a:lnTo>
                <a:lnTo>
                  <a:pt x="999312" y="1764626"/>
                </a:lnTo>
                <a:lnTo>
                  <a:pt x="810691" y="1953107"/>
                </a:lnTo>
                <a:lnTo>
                  <a:pt x="780503" y="1968487"/>
                </a:lnTo>
                <a:lnTo>
                  <a:pt x="767041" y="1968487"/>
                </a:lnTo>
                <a:lnTo>
                  <a:pt x="695883" y="1912162"/>
                </a:lnTo>
                <a:lnTo>
                  <a:pt x="602386" y="1818728"/>
                </a:lnTo>
                <a:lnTo>
                  <a:pt x="552831" y="1848739"/>
                </a:lnTo>
                <a:lnTo>
                  <a:pt x="509003" y="1873821"/>
                </a:lnTo>
                <a:lnTo>
                  <a:pt x="463816" y="1896719"/>
                </a:lnTo>
                <a:lnTo>
                  <a:pt x="417360" y="1917357"/>
                </a:lnTo>
                <a:lnTo>
                  <a:pt x="369684" y="1935683"/>
                </a:lnTo>
                <a:lnTo>
                  <a:pt x="320878" y="1951659"/>
                </a:lnTo>
                <a:lnTo>
                  <a:pt x="271005" y="1965236"/>
                </a:lnTo>
                <a:lnTo>
                  <a:pt x="214642" y="1978977"/>
                </a:lnTo>
                <a:lnTo>
                  <a:pt x="214630" y="2169236"/>
                </a:lnTo>
                <a:lnTo>
                  <a:pt x="199402" y="2206053"/>
                </a:lnTo>
                <a:lnTo>
                  <a:pt x="162420" y="2221420"/>
                </a:lnTo>
                <a:lnTo>
                  <a:pt x="0" y="2221420"/>
                </a:lnTo>
                <a:lnTo>
                  <a:pt x="0" y="2369261"/>
                </a:lnTo>
                <a:lnTo>
                  <a:pt x="162128" y="2369261"/>
                </a:lnTo>
                <a:lnTo>
                  <a:pt x="202387" y="2365184"/>
                </a:lnTo>
                <a:lnTo>
                  <a:pt x="240017" y="2353513"/>
                </a:lnTo>
                <a:lnTo>
                  <a:pt x="274091" y="2335085"/>
                </a:lnTo>
                <a:lnTo>
                  <a:pt x="303707" y="2310714"/>
                </a:lnTo>
                <a:lnTo>
                  <a:pt x="328104" y="2281186"/>
                </a:lnTo>
                <a:lnTo>
                  <a:pt x="346583" y="2247125"/>
                </a:lnTo>
                <a:lnTo>
                  <a:pt x="358267" y="2209495"/>
                </a:lnTo>
                <a:lnTo>
                  <a:pt x="362280" y="2169236"/>
                </a:lnTo>
                <a:lnTo>
                  <a:pt x="362280" y="2108924"/>
                </a:lnTo>
                <a:lnTo>
                  <a:pt x="362280" y="2093468"/>
                </a:lnTo>
                <a:lnTo>
                  <a:pt x="403123" y="2080577"/>
                </a:lnTo>
                <a:lnTo>
                  <a:pt x="450380" y="2063369"/>
                </a:lnTo>
                <a:lnTo>
                  <a:pt x="496658" y="2044192"/>
                </a:lnTo>
                <a:lnTo>
                  <a:pt x="541921" y="2023084"/>
                </a:lnTo>
                <a:lnTo>
                  <a:pt x="578370" y="2004123"/>
                </a:lnTo>
                <a:lnTo>
                  <a:pt x="631977" y="2057768"/>
                </a:lnTo>
                <a:lnTo>
                  <a:pt x="663333" y="2083333"/>
                </a:lnTo>
                <a:lnTo>
                  <a:pt x="698258" y="2101684"/>
                </a:lnTo>
                <a:lnTo>
                  <a:pt x="735342" y="2112657"/>
                </a:lnTo>
                <a:lnTo>
                  <a:pt x="773557" y="2116315"/>
                </a:lnTo>
                <a:lnTo>
                  <a:pt x="792721" y="2115401"/>
                </a:lnTo>
                <a:lnTo>
                  <a:pt x="830516" y="2108085"/>
                </a:lnTo>
                <a:lnTo>
                  <a:pt x="866571" y="2093468"/>
                </a:lnTo>
                <a:lnTo>
                  <a:pt x="899985" y="2071433"/>
                </a:lnTo>
                <a:lnTo>
                  <a:pt x="1004481" y="1968487"/>
                </a:lnTo>
                <a:lnTo>
                  <a:pt x="1103757" y="1869287"/>
                </a:lnTo>
                <a:lnTo>
                  <a:pt x="1129322" y="1837944"/>
                </a:lnTo>
                <a:lnTo>
                  <a:pt x="1147686" y="1803057"/>
                </a:lnTo>
                <a:lnTo>
                  <a:pt x="1158671" y="1765985"/>
                </a:lnTo>
                <a:lnTo>
                  <a:pt x="1162329" y="1727809"/>
                </a:lnTo>
                <a:lnTo>
                  <a:pt x="1161415" y="1708658"/>
                </a:lnTo>
                <a:lnTo>
                  <a:pt x="1154099" y="1670888"/>
                </a:lnTo>
                <a:lnTo>
                  <a:pt x="1139431" y="1634769"/>
                </a:lnTo>
                <a:lnTo>
                  <a:pt x="1117422" y="1601470"/>
                </a:lnTo>
                <a:lnTo>
                  <a:pt x="1100937" y="1583524"/>
                </a:lnTo>
                <a:lnTo>
                  <a:pt x="1050188" y="1532813"/>
                </a:lnTo>
                <a:lnTo>
                  <a:pt x="1069187" y="1496352"/>
                </a:lnTo>
                <a:lnTo>
                  <a:pt x="1070787" y="1492910"/>
                </a:lnTo>
                <a:lnTo>
                  <a:pt x="1090307" y="1451114"/>
                </a:lnTo>
                <a:lnTo>
                  <a:pt x="1109497" y="1404874"/>
                </a:lnTo>
                <a:lnTo>
                  <a:pt x="1126718" y="1357655"/>
                </a:lnTo>
                <a:lnTo>
                  <a:pt x="1139621" y="1316837"/>
                </a:lnTo>
                <a:lnTo>
                  <a:pt x="1215440" y="1316837"/>
                </a:lnTo>
                <a:lnTo>
                  <a:pt x="1255725" y="1312760"/>
                </a:lnTo>
                <a:lnTo>
                  <a:pt x="1293393" y="1301089"/>
                </a:lnTo>
                <a:lnTo>
                  <a:pt x="1327467" y="1282661"/>
                </a:lnTo>
                <a:lnTo>
                  <a:pt x="1357020" y="1258303"/>
                </a:lnTo>
                <a:lnTo>
                  <a:pt x="1369733" y="1242923"/>
                </a:lnTo>
                <a:lnTo>
                  <a:pt x="1381429" y="1228775"/>
                </a:lnTo>
                <a:lnTo>
                  <a:pt x="1381734" y="1228204"/>
                </a:lnTo>
                <a:lnTo>
                  <a:pt x="1395590" y="1233170"/>
                </a:lnTo>
                <a:lnTo>
                  <a:pt x="1425409" y="1238250"/>
                </a:lnTo>
                <a:lnTo>
                  <a:pt x="1440903" y="1239520"/>
                </a:lnTo>
                <a:lnTo>
                  <a:pt x="1634705" y="1239520"/>
                </a:lnTo>
                <a:lnTo>
                  <a:pt x="1699018" y="1225550"/>
                </a:lnTo>
                <a:lnTo>
                  <a:pt x="1751571" y="1189990"/>
                </a:lnTo>
                <a:lnTo>
                  <a:pt x="1787042" y="1137920"/>
                </a:lnTo>
                <a:lnTo>
                  <a:pt x="1798345" y="1090930"/>
                </a:lnTo>
                <a:lnTo>
                  <a:pt x="1800098" y="1073150"/>
                </a:lnTo>
                <a:lnTo>
                  <a:pt x="1800098" y="1033780"/>
                </a:lnTo>
                <a:lnTo>
                  <a:pt x="1834311" y="1022350"/>
                </a:lnTo>
                <a:lnTo>
                  <a:pt x="1900809" y="994410"/>
                </a:lnTo>
                <a:lnTo>
                  <a:pt x="1932940" y="979170"/>
                </a:lnTo>
                <a:lnTo>
                  <a:pt x="1961197" y="1007110"/>
                </a:lnTo>
                <a:lnTo>
                  <a:pt x="1973681" y="1018540"/>
                </a:lnTo>
                <a:lnTo>
                  <a:pt x="2015934" y="1043940"/>
                </a:lnTo>
                <a:lnTo>
                  <a:pt x="2062365" y="1055370"/>
                </a:lnTo>
                <a:lnTo>
                  <a:pt x="2094064" y="1055370"/>
                </a:lnTo>
                <a:lnTo>
                  <a:pt x="2140496" y="1043940"/>
                </a:lnTo>
                <a:lnTo>
                  <a:pt x="2182749" y="1018540"/>
                </a:lnTo>
                <a:lnTo>
                  <a:pt x="2223109" y="979170"/>
                </a:lnTo>
                <a:lnTo>
                  <a:pt x="2294064" y="908050"/>
                </a:lnTo>
                <a:lnTo>
                  <a:pt x="2332075" y="869950"/>
                </a:lnTo>
                <a:lnTo>
                  <a:pt x="2361603" y="830580"/>
                </a:lnTo>
                <a:lnTo>
                  <a:pt x="2377592" y="784860"/>
                </a:lnTo>
                <a:lnTo>
                  <a:pt x="2380475" y="750570"/>
                </a:lnTo>
                <a:lnTo>
                  <a:pt x="2379853" y="737870"/>
                </a:lnTo>
                <a:lnTo>
                  <a:pt x="2368473" y="690880"/>
                </a:lnTo>
                <a:lnTo>
                  <a:pt x="2343429" y="648970"/>
                </a:lnTo>
                <a:lnTo>
                  <a:pt x="2303830" y="608330"/>
                </a:lnTo>
                <a:lnTo>
                  <a:pt x="2319578" y="576580"/>
                </a:lnTo>
                <a:lnTo>
                  <a:pt x="2333980" y="543560"/>
                </a:lnTo>
                <a:lnTo>
                  <a:pt x="2347036" y="509270"/>
                </a:lnTo>
                <a:lnTo>
                  <a:pt x="2358707" y="474980"/>
                </a:lnTo>
                <a:lnTo>
                  <a:pt x="2398801" y="474980"/>
                </a:lnTo>
                <a:lnTo>
                  <a:pt x="2463190" y="462280"/>
                </a:lnTo>
                <a:lnTo>
                  <a:pt x="2515819" y="426720"/>
                </a:lnTo>
                <a:lnTo>
                  <a:pt x="2551290" y="374650"/>
                </a:lnTo>
                <a:lnTo>
                  <a:pt x="2564346" y="309880"/>
                </a:lnTo>
                <a:lnTo>
                  <a:pt x="2564346" y="116840"/>
                </a:lnTo>
                <a:close/>
              </a:path>
            </a:pathLst>
          </a:custGeom>
          <a:solidFill>
            <a:srgbClr val="BE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043953" y="0"/>
            <a:ext cx="3244047" cy="23692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4726289" y="3387211"/>
            <a:ext cx="10314940" cy="1609725"/>
            <a:chOff x="4726289" y="3387211"/>
            <a:chExt cx="10314940" cy="1609725"/>
          </a:xfrm>
        </p:grpSpPr>
        <p:sp>
          <p:nvSpPr>
            <p:cNvPr id="16" name="object 16"/>
            <p:cNvSpPr/>
            <p:nvPr/>
          </p:nvSpPr>
          <p:spPr>
            <a:xfrm>
              <a:off x="4726289" y="3387211"/>
              <a:ext cx="10314940" cy="1609725"/>
            </a:xfrm>
            <a:custGeom>
              <a:avLst/>
              <a:gdLst/>
              <a:ahLst/>
              <a:cxnLst/>
              <a:rect l="l" t="t" r="r" b="b"/>
              <a:pathLst>
                <a:path w="10314940" h="1609725">
                  <a:moveTo>
                    <a:pt x="10102713" y="1609727"/>
                  </a:moveTo>
                  <a:lnTo>
                    <a:pt x="212186" y="1609727"/>
                  </a:lnTo>
                  <a:lnTo>
                    <a:pt x="163408" y="1604142"/>
                  </a:lnTo>
                  <a:lnTo>
                    <a:pt x="118697" y="1588221"/>
                  </a:lnTo>
                  <a:lnTo>
                    <a:pt x="79306" y="1563219"/>
                  </a:lnTo>
                  <a:lnTo>
                    <a:pt x="46489" y="1530388"/>
                  </a:lnTo>
                  <a:lnTo>
                    <a:pt x="21496" y="1490982"/>
                  </a:lnTo>
                  <a:lnTo>
                    <a:pt x="5583" y="1446253"/>
                  </a:lnTo>
                  <a:lnTo>
                    <a:pt x="0" y="1397455"/>
                  </a:lnTo>
                  <a:lnTo>
                    <a:pt x="0" y="212271"/>
                  </a:lnTo>
                  <a:lnTo>
                    <a:pt x="5583" y="163473"/>
                  </a:lnTo>
                  <a:lnTo>
                    <a:pt x="21496" y="118745"/>
                  </a:lnTo>
                  <a:lnTo>
                    <a:pt x="46489" y="79338"/>
                  </a:lnTo>
                  <a:lnTo>
                    <a:pt x="79306" y="46507"/>
                  </a:lnTo>
                  <a:lnTo>
                    <a:pt x="118697" y="21505"/>
                  </a:lnTo>
                  <a:lnTo>
                    <a:pt x="163408" y="5585"/>
                  </a:lnTo>
                  <a:lnTo>
                    <a:pt x="212186" y="0"/>
                  </a:lnTo>
                  <a:lnTo>
                    <a:pt x="10102713" y="0"/>
                  </a:lnTo>
                  <a:lnTo>
                    <a:pt x="10151491" y="5585"/>
                  </a:lnTo>
                  <a:lnTo>
                    <a:pt x="10196202" y="21505"/>
                  </a:lnTo>
                  <a:lnTo>
                    <a:pt x="10235592" y="46507"/>
                  </a:lnTo>
                  <a:lnTo>
                    <a:pt x="10268410" y="79338"/>
                  </a:lnTo>
                  <a:lnTo>
                    <a:pt x="10293402" y="118745"/>
                  </a:lnTo>
                  <a:lnTo>
                    <a:pt x="10309316" y="163473"/>
                  </a:lnTo>
                  <a:lnTo>
                    <a:pt x="10314899" y="212271"/>
                  </a:lnTo>
                  <a:lnTo>
                    <a:pt x="10314899" y="1397455"/>
                  </a:lnTo>
                  <a:lnTo>
                    <a:pt x="10309316" y="1446253"/>
                  </a:lnTo>
                  <a:lnTo>
                    <a:pt x="10293402" y="1490982"/>
                  </a:lnTo>
                  <a:lnTo>
                    <a:pt x="10268410" y="1530388"/>
                  </a:lnTo>
                  <a:lnTo>
                    <a:pt x="10235592" y="1563219"/>
                  </a:lnTo>
                  <a:lnTo>
                    <a:pt x="10196202" y="1588221"/>
                  </a:lnTo>
                  <a:lnTo>
                    <a:pt x="10151491" y="1604142"/>
                  </a:lnTo>
                  <a:lnTo>
                    <a:pt x="10102713" y="1609727"/>
                  </a:lnTo>
                  <a:close/>
                </a:path>
              </a:pathLst>
            </a:custGeom>
            <a:solidFill>
              <a:srgbClr val="BE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37760" y="3553967"/>
              <a:ext cx="9250680" cy="13655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0" y="8012594"/>
            <a:ext cx="2276475" cy="2274570"/>
          </a:xfrm>
          <a:custGeom>
            <a:avLst/>
            <a:gdLst/>
            <a:ahLst/>
            <a:cxnLst/>
            <a:rect l="l" t="t" r="r" b="b"/>
            <a:pathLst>
              <a:path w="2276475" h="2274570">
                <a:moveTo>
                  <a:pt x="2275992" y="0"/>
                </a:moveTo>
                <a:lnTo>
                  <a:pt x="0" y="0"/>
                </a:lnTo>
                <a:lnTo>
                  <a:pt x="0" y="3187"/>
                </a:lnTo>
                <a:lnTo>
                  <a:pt x="0" y="322402"/>
                </a:lnTo>
                <a:lnTo>
                  <a:pt x="0" y="2274405"/>
                </a:lnTo>
                <a:lnTo>
                  <a:pt x="348983" y="2274405"/>
                </a:lnTo>
                <a:lnTo>
                  <a:pt x="520471" y="2274405"/>
                </a:lnTo>
                <a:lnTo>
                  <a:pt x="1259370" y="2274405"/>
                </a:lnTo>
                <a:lnTo>
                  <a:pt x="1243799" y="2252662"/>
                </a:lnTo>
                <a:lnTo>
                  <a:pt x="1210564" y="2215540"/>
                </a:lnTo>
                <a:lnTo>
                  <a:pt x="1173467" y="2182330"/>
                </a:lnTo>
                <a:lnTo>
                  <a:pt x="1132941" y="2153297"/>
                </a:lnTo>
                <a:lnTo>
                  <a:pt x="1089317" y="2128786"/>
                </a:lnTo>
                <a:lnTo>
                  <a:pt x="1042885" y="2109127"/>
                </a:lnTo>
                <a:lnTo>
                  <a:pt x="993965" y="2094661"/>
                </a:lnTo>
                <a:lnTo>
                  <a:pt x="942873" y="2085746"/>
                </a:lnTo>
                <a:lnTo>
                  <a:pt x="889914" y="2082685"/>
                </a:lnTo>
                <a:lnTo>
                  <a:pt x="889914" y="1934756"/>
                </a:lnTo>
                <a:lnTo>
                  <a:pt x="939165" y="1936711"/>
                </a:lnTo>
                <a:lnTo>
                  <a:pt x="987348" y="1942579"/>
                </a:lnTo>
                <a:lnTo>
                  <a:pt x="1034326" y="1952193"/>
                </a:lnTo>
                <a:lnTo>
                  <a:pt x="1079919" y="1965388"/>
                </a:lnTo>
                <a:lnTo>
                  <a:pt x="1123950" y="1982012"/>
                </a:lnTo>
                <a:lnTo>
                  <a:pt x="1166279" y="2001913"/>
                </a:lnTo>
                <a:lnTo>
                  <a:pt x="1206715" y="2024913"/>
                </a:lnTo>
                <a:lnTo>
                  <a:pt x="1245108" y="2050859"/>
                </a:lnTo>
                <a:lnTo>
                  <a:pt x="1281290" y="2079586"/>
                </a:lnTo>
                <a:lnTo>
                  <a:pt x="1315085" y="2110943"/>
                </a:lnTo>
                <a:lnTo>
                  <a:pt x="1346415" y="2144763"/>
                </a:lnTo>
                <a:lnTo>
                  <a:pt x="1375117" y="2180958"/>
                </a:lnTo>
                <a:lnTo>
                  <a:pt x="1401025" y="2219363"/>
                </a:lnTo>
                <a:lnTo>
                  <a:pt x="1424000" y="2259812"/>
                </a:lnTo>
                <a:lnTo>
                  <a:pt x="1430845" y="2274405"/>
                </a:lnTo>
                <a:lnTo>
                  <a:pt x="1866468" y="2274405"/>
                </a:lnTo>
                <a:lnTo>
                  <a:pt x="1953348" y="2274405"/>
                </a:lnTo>
                <a:lnTo>
                  <a:pt x="2228011" y="2274405"/>
                </a:lnTo>
                <a:lnTo>
                  <a:pt x="2275992" y="2274405"/>
                </a:lnTo>
                <a:lnTo>
                  <a:pt x="22759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1BE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36918" y="3113013"/>
            <a:ext cx="6515100" cy="1095375"/>
          </a:xfrm>
          <a:custGeom>
            <a:avLst/>
            <a:gdLst/>
            <a:ahLst/>
            <a:cxnLst/>
            <a:rect l="l" t="t" r="r" b="b"/>
            <a:pathLst>
              <a:path w="6515100" h="1095375">
                <a:moveTo>
                  <a:pt x="6371093" y="1095376"/>
                </a:moveTo>
                <a:lnTo>
                  <a:pt x="143964" y="1095376"/>
                </a:lnTo>
                <a:lnTo>
                  <a:pt x="98356" y="1088038"/>
                </a:lnTo>
                <a:lnTo>
                  <a:pt x="58823" y="1067584"/>
                </a:lnTo>
                <a:lnTo>
                  <a:pt x="27698" y="1036355"/>
                </a:lnTo>
                <a:lnTo>
                  <a:pt x="7313" y="996691"/>
                </a:lnTo>
                <a:lnTo>
                  <a:pt x="0" y="950930"/>
                </a:lnTo>
                <a:lnTo>
                  <a:pt x="0" y="144445"/>
                </a:lnTo>
                <a:lnTo>
                  <a:pt x="7313" y="98684"/>
                </a:lnTo>
                <a:lnTo>
                  <a:pt x="27698" y="59020"/>
                </a:lnTo>
                <a:lnTo>
                  <a:pt x="58823" y="27791"/>
                </a:lnTo>
                <a:lnTo>
                  <a:pt x="98356" y="7337"/>
                </a:lnTo>
                <a:lnTo>
                  <a:pt x="143964" y="0"/>
                </a:lnTo>
                <a:lnTo>
                  <a:pt x="6371093" y="0"/>
                </a:lnTo>
                <a:lnTo>
                  <a:pt x="6416701" y="7337"/>
                </a:lnTo>
                <a:lnTo>
                  <a:pt x="6456233" y="27791"/>
                </a:lnTo>
                <a:lnTo>
                  <a:pt x="6487358" y="59020"/>
                </a:lnTo>
                <a:lnTo>
                  <a:pt x="6507744" y="98684"/>
                </a:lnTo>
                <a:lnTo>
                  <a:pt x="6515057" y="144445"/>
                </a:lnTo>
                <a:lnTo>
                  <a:pt x="6515057" y="950930"/>
                </a:lnTo>
                <a:lnTo>
                  <a:pt x="6507744" y="996691"/>
                </a:lnTo>
                <a:lnTo>
                  <a:pt x="6487358" y="1036355"/>
                </a:lnTo>
                <a:lnTo>
                  <a:pt x="6456233" y="1067584"/>
                </a:lnTo>
                <a:lnTo>
                  <a:pt x="6416701" y="1088038"/>
                </a:lnTo>
                <a:lnTo>
                  <a:pt x="6371093" y="1095376"/>
                </a:lnTo>
                <a:close/>
              </a:path>
            </a:pathLst>
          </a:custGeom>
          <a:solidFill>
            <a:srgbClr val="BE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7415" y="2972068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685800" y="1371600"/>
                </a:moveTo>
                <a:lnTo>
                  <a:pt x="636823" y="1369878"/>
                </a:lnTo>
                <a:lnTo>
                  <a:pt x="588775" y="1364789"/>
                </a:lnTo>
                <a:lnTo>
                  <a:pt x="541773" y="1356450"/>
                </a:lnTo>
                <a:lnTo>
                  <a:pt x="495932" y="1344977"/>
                </a:lnTo>
                <a:lnTo>
                  <a:pt x="451369" y="1330486"/>
                </a:lnTo>
                <a:lnTo>
                  <a:pt x="408200" y="1313092"/>
                </a:lnTo>
                <a:lnTo>
                  <a:pt x="366540" y="1292912"/>
                </a:lnTo>
                <a:lnTo>
                  <a:pt x="326507" y="1270061"/>
                </a:lnTo>
                <a:lnTo>
                  <a:pt x="288214" y="1244657"/>
                </a:lnTo>
                <a:lnTo>
                  <a:pt x="251780" y="1216814"/>
                </a:lnTo>
                <a:lnTo>
                  <a:pt x="217320" y="1186650"/>
                </a:lnTo>
                <a:lnTo>
                  <a:pt x="184949" y="1154279"/>
                </a:lnTo>
                <a:lnTo>
                  <a:pt x="154785" y="1119819"/>
                </a:lnTo>
                <a:lnTo>
                  <a:pt x="126942" y="1083385"/>
                </a:lnTo>
                <a:lnTo>
                  <a:pt x="101538" y="1045093"/>
                </a:lnTo>
                <a:lnTo>
                  <a:pt x="78687" y="1005059"/>
                </a:lnTo>
                <a:lnTo>
                  <a:pt x="58507" y="963399"/>
                </a:lnTo>
                <a:lnTo>
                  <a:pt x="41113" y="920230"/>
                </a:lnTo>
                <a:lnTo>
                  <a:pt x="26622" y="875667"/>
                </a:lnTo>
                <a:lnTo>
                  <a:pt x="15149" y="829826"/>
                </a:lnTo>
                <a:lnTo>
                  <a:pt x="6810" y="782824"/>
                </a:lnTo>
                <a:lnTo>
                  <a:pt x="1721" y="734776"/>
                </a:lnTo>
                <a:lnTo>
                  <a:pt x="0" y="685800"/>
                </a:lnTo>
                <a:lnTo>
                  <a:pt x="1721" y="636823"/>
                </a:lnTo>
                <a:lnTo>
                  <a:pt x="6810" y="588775"/>
                </a:lnTo>
                <a:lnTo>
                  <a:pt x="15149" y="541773"/>
                </a:lnTo>
                <a:lnTo>
                  <a:pt x="26622" y="495932"/>
                </a:lnTo>
                <a:lnTo>
                  <a:pt x="41113" y="451369"/>
                </a:lnTo>
                <a:lnTo>
                  <a:pt x="58507" y="408200"/>
                </a:lnTo>
                <a:lnTo>
                  <a:pt x="78687" y="366540"/>
                </a:lnTo>
                <a:lnTo>
                  <a:pt x="101538" y="326507"/>
                </a:lnTo>
                <a:lnTo>
                  <a:pt x="126942" y="288214"/>
                </a:lnTo>
                <a:lnTo>
                  <a:pt x="154785" y="251780"/>
                </a:lnTo>
                <a:lnTo>
                  <a:pt x="184949" y="217320"/>
                </a:lnTo>
                <a:lnTo>
                  <a:pt x="217320" y="184949"/>
                </a:lnTo>
                <a:lnTo>
                  <a:pt x="251780" y="154785"/>
                </a:lnTo>
                <a:lnTo>
                  <a:pt x="288214" y="126942"/>
                </a:lnTo>
                <a:lnTo>
                  <a:pt x="326507" y="101538"/>
                </a:lnTo>
                <a:lnTo>
                  <a:pt x="366540" y="78687"/>
                </a:lnTo>
                <a:lnTo>
                  <a:pt x="408200" y="58507"/>
                </a:lnTo>
                <a:lnTo>
                  <a:pt x="451369" y="41113"/>
                </a:lnTo>
                <a:lnTo>
                  <a:pt x="495932" y="26622"/>
                </a:lnTo>
                <a:lnTo>
                  <a:pt x="541773" y="15149"/>
                </a:lnTo>
                <a:lnTo>
                  <a:pt x="588775" y="6810"/>
                </a:lnTo>
                <a:lnTo>
                  <a:pt x="636823" y="1721"/>
                </a:lnTo>
                <a:lnTo>
                  <a:pt x="685800" y="0"/>
                </a:lnTo>
                <a:lnTo>
                  <a:pt x="734776" y="1721"/>
                </a:lnTo>
                <a:lnTo>
                  <a:pt x="782824" y="6810"/>
                </a:lnTo>
                <a:lnTo>
                  <a:pt x="829826" y="15149"/>
                </a:lnTo>
                <a:lnTo>
                  <a:pt x="875667" y="26622"/>
                </a:lnTo>
                <a:lnTo>
                  <a:pt x="920230" y="41113"/>
                </a:lnTo>
                <a:lnTo>
                  <a:pt x="963399" y="58507"/>
                </a:lnTo>
                <a:lnTo>
                  <a:pt x="1005059" y="78687"/>
                </a:lnTo>
                <a:lnTo>
                  <a:pt x="1045093" y="101538"/>
                </a:lnTo>
                <a:lnTo>
                  <a:pt x="1083385" y="126942"/>
                </a:lnTo>
                <a:lnTo>
                  <a:pt x="1119819" y="154785"/>
                </a:lnTo>
                <a:lnTo>
                  <a:pt x="1154279" y="184949"/>
                </a:lnTo>
                <a:lnTo>
                  <a:pt x="1186650" y="217320"/>
                </a:lnTo>
                <a:lnTo>
                  <a:pt x="1216814" y="251780"/>
                </a:lnTo>
                <a:lnTo>
                  <a:pt x="1244657" y="288214"/>
                </a:lnTo>
                <a:lnTo>
                  <a:pt x="1270061" y="326507"/>
                </a:lnTo>
                <a:lnTo>
                  <a:pt x="1292912" y="366540"/>
                </a:lnTo>
                <a:lnTo>
                  <a:pt x="1313092" y="408200"/>
                </a:lnTo>
                <a:lnTo>
                  <a:pt x="1330486" y="451369"/>
                </a:lnTo>
                <a:lnTo>
                  <a:pt x="1344977" y="495932"/>
                </a:lnTo>
                <a:lnTo>
                  <a:pt x="1356450" y="541773"/>
                </a:lnTo>
                <a:lnTo>
                  <a:pt x="1364789" y="588775"/>
                </a:lnTo>
                <a:lnTo>
                  <a:pt x="1369878" y="636823"/>
                </a:lnTo>
                <a:lnTo>
                  <a:pt x="1371600" y="685800"/>
                </a:lnTo>
                <a:lnTo>
                  <a:pt x="1369878" y="734776"/>
                </a:lnTo>
                <a:lnTo>
                  <a:pt x="1364789" y="782824"/>
                </a:lnTo>
                <a:lnTo>
                  <a:pt x="1356450" y="829826"/>
                </a:lnTo>
                <a:lnTo>
                  <a:pt x="1344977" y="875667"/>
                </a:lnTo>
                <a:lnTo>
                  <a:pt x="1330486" y="920230"/>
                </a:lnTo>
                <a:lnTo>
                  <a:pt x="1313092" y="963399"/>
                </a:lnTo>
                <a:lnTo>
                  <a:pt x="1292912" y="1005059"/>
                </a:lnTo>
                <a:lnTo>
                  <a:pt x="1270061" y="1045093"/>
                </a:lnTo>
                <a:lnTo>
                  <a:pt x="1244657" y="1083385"/>
                </a:lnTo>
                <a:lnTo>
                  <a:pt x="1216814" y="1119819"/>
                </a:lnTo>
                <a:lnTo>
                  <a:pt x="1186650" y="1154279"/>
                </a:lnTo>
                <a:lnTo>
                  <a:pt x="1154279" y="1186650"/>
                </a:lnTo>
                <a:lnTo>
                  <a:pt x="1119819" y="1216814"/>
                </a:lnTo>
                <a:lnTo>
                  <a:pt x="1083385" y="1244657"/>
                </a:lnTo>
                <a:lnTo>
                  <a:pt x="1045093" y="1270061"/>
                </a:lnTo>
                <a:lnTo>
                  <a:pt x="1005059" y="1292912"/>
                </a:lnTo>
                <a:lnTo>
                  <a:pt x="963399" y="1313092"/>
                </a:lnTo>
                <a:lnTo>
                  <a:pt x="920230" y="1330486"/>
                </a:lnTo>
                <a:lnTo>
                  <a:pt x="875667" y="1344977"/>
                </a:lnTo>
                <a:lnTo>
                  <a:pt x="829826" y="1356450"/>
                </a:lnTo>
                <a:lnTo>
                  <a:pt x="782824" y="1364789"/>
                </a:lnTo>
                <a:lnTo>
                  <a:pt x="734776" y="1369878"/>
                </a:lnTo>
                <a:lnTo>
                  <a:pt x="685800" y="1371600"/>
                </a:lnTo>
                <a:close/>
              </a:path>
            </a:pathLst>
          </a:custGeom>
          <a:solidFill>
            <a:srgbClr val="BE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20896" y="3203447"/>
            <a:ext cx="4184904" cy="938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50720" y="3029711"/>
            <a:ext cx="1219200" cy="1307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2564765" cy="2369820"/>
          </a:xfrm>
          <a:custGeom>
            <a:avLst/>
            <a:gdLst/>
            <a:ahLst/>
            <a:cxnLst/>
            <a:rect l="l" t="t" r="r" b="b"/>
            <a:pathLst>
              <a:path w="2564765" h="2369820">
                <a:moveTo>
                  <a:pt x="630351" y="983335"/>
                </a:moveTo>
                <a:lnTo>
                  <a:pt x="628357" y="934046"/>
                </a:lnTo>
                <a:lnTo>
                  <a:pt x="622465" y="885837"/>
                </a:lnTo>
                <a:lnTo>
                  <a:pt x="612838" y="838860"/>
                </a:lnTo>
                <a:lnTo>
                  <a:pt x="599643" y="793267"/>
                </a:lnTo>
                <a:lnTo>
                  <a:pt x="583031" y="749236"/>
                </a:lnTo>
                <a:lnTo>
                  <a:pt x="563143" y="706932"/>
                </a:lnTo>
                <a:lnTo>
                  <a:pt x="540169" y="666508"/>
                </a:lnTo>
                <a:lnTo>
                  <a:pt x="514235" y="628129"/>
                </a:lnTo>
                <a:lnTo>
                  <a:pt x="485508" y="591959"/>
                </a:lnTo>
                <a:lnTo>
                  <a:pt x="454152" y="558165"/>
                </a:lnTo>
                <a:lnTo>
                  <a:pt x="423684" y="529932"/>
                </a:lnTo>
                <a:lnTo>
                  <a:pt x="384149" y="498132"/>
                </a:lnTo>
                <a:lnTo>
                  <a:pt x="345744" y="472211"/>
                </a:lnTo>
                <a:lnTo>
                  <a:pt x="305295" y="449249"/>
                </a:lnTo>
                <a:lnTo>
                  <a:pt x="262966" y="429387"/>
                </a:lnTo>
                <a:lnTo>
                  <a:pt x="218909" y="412775"/>
                </a:lnTo>
                <a:lnTo>
                  <a:pt x="173316" y="399592"/>
                </a:lnTo>
                <a:lnTo>
                  <a:pt x="126326" y="389978"/>
                </a:lnTo>
                <a:lnTo>
                  <a:pt x="78105" y="384086"/>
                </a:lnTo>
                <a:lnTo>
                  <a:pt x="28829" y="382092"/>
                </a:lnTo>
                <a:lnTo>
                  <a:pt x="0" y="383260"/>
                </a:lnTo>
                <a:lnTo>
                  <a:pt x="0" y="531571"/>
                </a:lnTo>
                <a:lnTo>
                  <a:pt x="28689" y="529932"/>
                </a:lnTo>
                <a:lnTo>
                  <a:pt x="81686" y="532968"/>
                </a:lnTo>
                <a:lnTo>
                  <a:pt x="132816" y="541870"/>
                </a:lnTo>
                <a:lnTo>
                  <a:pt x="181762" y="556298"/>
                </a:lnTo>
                <a:lnTo>
                  <a:pt x="228219" y="575919"/>
                </a:lnTo>
                <a:lnTo>
                  <a:pt x="271881" y="600417"/>
                </a:lnTo>
                <a:lnTo>
                  <a:pt x="312432" y="629450"/>
                </a:lnTo>
                <a:lnTo>
                  <a:pt x="349567" y="662686"/>
                </a:lnTo>
                <a:lnTo>
                  <a:pt x="382816" y="699782"/>
                </a:lnTo>
                <a:lnTo>
                  <a:pt x="411873" y="740308"/>
                </a:lnTo>
                <a:lnTo>
                  <a:pt x="436384" y="783932"/>
                </a:lnTo>
                <a:lnTo>
                  <a:pt x="456018" y="830364"/>
                </a:lnTo>
                <a:lnTo>
                  <a:pt x="470458" y="879271"/>
                </a:lnTo>
                <a:lnTo>
                  <a:pt x="479374" y="930363"/>
                </a:lnTo>
                <a:lnTo>
                  <a:pt x="482409" y="983335"/>
                </a:lnTo>
                <a:lnTo>
                  <a:pt x="479361" y="1036294"/>
                </a:lnTo>
                <a:lnTo>
                  <a:pt x="470433" y="1087386"/>
                </a:lnTo>
                <a:lnTo>
                  <a:pt x="455980" y="1136294"/>
                </a:lnTo>
                <a:lnTo>
                  <a:pt x="436321" y="1182725"/>
                </a:lnTo>
                <a:lnTo>
                  <a:pt x="411810" y="1226350"/>
                </a:lnTo>
                <a:lnTo>
                  <a:pt x="382778" y="1266875"/>
                </a:lnTo>
                <a:lnTo>
                  <a:pt x="349567" y="1303972"/>
                </a:lnTo>
                <a:lnTo>
                  <a:pt x="312432" y="1337208"/>
                </a:lnTo>
                <a:lnTo>
                  <a:pt x="271881" y="1366240"/>
                </a:lnTo>
                <a:lnTo>
                  <a:pt x="228219" y="1390738"/>
                </a:lnTo>
                <a:lnTo>
                  <a:pt x="181762" y="1410360"/>
                </a:lnTo>
                <a:lnTo>
                  <a:pt x="132816" y="1424787"/>
                </a:lnTo>
                <a:lnTo>
                  <a:pt x="81686" y="1433690"/>
                </a:lnTo>
                <a:lnTo>
                  <a:pt x="28689" y="1436725"/>
                </a:lnTo>
                <a:lnTo>
                  <a:pt x="0" y="1435087"/>
                </a:lnTo>
                <a:lnTo>
                  <a:pt x="0" y="1583410"/>
                </a:lnTo>
                <a:lnTo>
                  <a:pt x="78003" y="1582572"/>
                </a:lnTo>
                <a:lnTo>
                  <a:pt x="126250" y="1576679"/>
                </a:lnTo>
                <a:lnTo>
                  <a:pt x="173266" y="1567065"/>
                </a:lnTo>
                <a:lnTo>
                  <a:pt x="218884" y="1553883"/>
                </a:lnTo>
                <a:lnTo>
                  <a:pt x="262940" y="1537271"/>
                </a:lnTo>
                <a:lnTo>
                  <a:pt x="305282" y="1517408"/>
                </a:lnTo>
                <a:lnTo>
                  <a:pt x="345744" y="1494447"/>
                </a:lnTo>
                <a:lnTo>
                  <a:pt x="384149" y="1468526"/>
                </a:lnTo>
                <a:lnTo>
                  <a:pt x="420331" y="1439824"/>
                </a:lnTo>
                <a:lnTo>
                  <a:pt x="454152" y="1408493"/>
                </a:lnTo>
                <a:lnTo>
                  <a:pt x="485521" y="1374698"/>
                </a:lnTo>
                <a:lnTo>
                  <a:pt x="514248" y="1338516"/>
                </a:lnTo>
                <a:lnTo>
                  <a:pt x="540194" y="1300124"/>
                </a:lnTo>
                <a:lnTo>
                  <a:pt x="563194" y="1259687"/>
                </a:lnTo>
                <a:lnTo>
                  <a:pt x="583082" y="1217371"/>
                </a:lnTo>
                <a:lnTo>
                  <a:pt x="599706" y="1173327"/>
                </a:lnTo>
                <a:lnTo>
                  <a:pt x="612902" y="1127734"/>
                </a:lnTo>
                <a:lnTo>
                  <a:pt x="622515" y="1080770"/>
                </a:lnTo>
                <a:lnTo>
                  <a:pt x="628383" y="1032573"/>
                </a:lnTo>
                <a:lnTo>
                  <a:pt x="630351" y="983335"/>
                </a:lnTo>
                <a:close/>
              </a:path>
              <a:path w="2564765" h="2369820">
                <a:moveTo>
                  <a:pt x="1994344" y="214160"/>
                </a:moveTo>
                <a:lnTo>
                  <a:pt x="1991258" y="160985"/>
                </a:lnTo>
                <a:lnTo>
                  <a:pt x="1982241" y="109537"/>
                </a:lnTo>
                <a:lnTo>
                  <a:pt x="1967636" y="60198"/>
                </a:lnTo>
                <a:lnTo>
                  <a:pt x="1947811" y="13322"/>
                </a:lnTo>
                <a:lnTo>
                  <a:pt x="1940331" y="0"/>
                </a:lnTo>
                <a:lnTo>
                  <a:pt x="1759458" y="0"/>
                </a:lnTo>
                <a:lnTo>
                  <a:pt x="1786750" y="31826"/>
                </a:lnTo>
                <a:lnTo>
                  <a:pt x="1811870" y="72263"/>
                </a:lnTo>
                <a:lnTo>
                  <a:pt x="1830590" y="116522"/>
                </a:lnTo>
                <a:lnTo>
                  <a:pt x="1842312" y="164020"/>
                </a:lnTo>
                <a:lnTo>
                  <a:pt x="1846402" y="214160"/>
                </a:lnTo>
                <a:lnTo>
                  <a:pt x="1842363" y="264287"/>
                </a:lnTo>
                <a:lnTo>
                  <a:pt x="1830692" y="311746"/>
                </a:lnTo>
                <a:lnTo>
                  <a:pt x="1811985" y="355993"/>
                </a:lnTo>
                <a:lnTo>
                  <a:pt x="1786839" y="396430"/>
                </a:lnTo>
                <a:lnTo>
                  <a:pt x="1755863" y="432511"/>
                </a:lnTo>
                <a:lnTo>
                  <a:pt x="1719757" y="463435"/>
                </a:lnTo>
                <a:lnTo>
                  <a:pt x="1679295" y="488556"/>
                </a:lnTo>
                <a:lnTo>
                  <a:pt x="1635023" y="507263"/>
                </a:lnTo>
                <a:lnTo>
                  <a:pt x="1587525" y="518947"/>
                </a:lnTo>
                <a:lnTo>
                  <a:pt x="1537360" y="522986"/>
                </a:lnTo>
                <a:lnTo>
                  <a:pt x="1487182" y="518947"/>
                </a:lnTo>
                <a:lnTo>
                  <a:pt x="1439646" y="507263"/>
                </a:lnTo>
                <a:lnTo>
                  <a:pt x="1395361" y="488556"/>
                </a:lnTo>
                <a:lnTo>
                  <a:pt x="1354899" y="463435"/>
                </a:lnTo>
                <a:lnTo>
                  <a:pt x="1318856" y="432511"/>
                </a:lnTo>
                <a:lnTo>
                  <a:pt x="1287957" y="396481"/>
                </a:lnTo>
                <a:lnTo>
                  <a:pt x="1262799" y="356057"/>
                </a:lnTo>
                <a:lnTo>
                  <a:pt x="1244053" y="311797"/>
                </a:lnTo>
                <a:lnTo>
                  <a:pt x="1232357" y="264299"/>
                </a:lnTo>
                <a:lnTo>
                  <a:pt x="1228318" y="214160"/>
                </a:lnTo>
                <a:lnTo>
                  <a:pt x="1232344" y="164033"/>
                </a:lnTo>
                <a:lnTo>
                  <a:pt x="1244028" y="116560"/>
                </a:lnTo>
                <a:lnTo>
                  <a:pt x="1262735" y="72326"/>
                </a:lnTo>
                <a:lnTo>
                  <a:pt x="1287868" y="31889"/>
                </a:lnTo>
                <a:lnTo>
                  <a:pt x="1315250" y="0"/>
                </a:lnTo>
                <a:lnTo>
                  <a:pt x="1134389" y="0"/>
                </a:lnTo>
                <a:lnTo>
                  <a:pt x="1107084" y="60198"/>
                </a:lnTo>
                <a:lnTo>
                  <a:pt x="1092479" y="109537"/>
                </a:lnTo>
                <a:lnTo>
                  <a:pt x="1083462" y="160985"/>
                </a:lnTo>
                <a:lnTo>
                  <a:pt x="1080376" y="214160"/>
                </a:lnTo>
                <a:lnTo>
                  <a:pt x="1083462" y="267335"/>
                </a:lnTo>
                <a:lnTo>
                  <a:pt x="1092479" y="318782"/>
                </a:lnTo>
                <a:lnTo>
                  <a:pt x="1107084" y="368122"/>
                </a:lnTo>
                <a:lnTo>
                  <a:pt x="1126909" y="414985"/>
                </a:lnTo>
                <a:lnTo>
                  <a:pt x="1151623" y="459016"/>
                </a:lnTo>
                <a:lnTo>
                  <a:pt x="1180858" y="499808"/>
                </a:lnTo>
                <a:lnTo>
                  <a:pt x="1214259" y="537019"/>
                </a:lnTo>
                <a:lnTo>
                  <a:pt x="1251483" y="570407"/>
                </a:lnTo>
                <a:lnTo>
                  <a:pt x="1292301" y="599617"/>
                </a:lnTo>
                <a:lnTo>
                  <a:pt x="1336319" y="624306"/>
                </a:lnTo>
                <a:lnTo>
                  <a:pt x="1383195" y="644131"/>
                </a:lnTo>
                <a:lnTo>
                  <a:pt x="1432547" y="658723"/>
                </a:lnTo>
                <a:lnTo>
                  <a:pt x="1484007" y="667727"/>
                </a:lnTo>
                <a:lnTo>
                  <a:pt x="1537208" y="670814"/>
                </a:lnTo>
                <a:lnTo>
                  <a:pt x="1590573" y="667727"/>
                </a:lnTo>
                <a:lnTo>
                  <a:pt x="1642059" y="658723"/>
                </a:lnTo>
                <a:lnTo>
                  <a:pt x="1691436" y="644131"/>
                </a:lnTo>
                <a:lnTo>
                  <a:pt x="1738337" y="624306"/>
                </a:lnTo>
                <a:lnTo>
                  <a:pt x="1782381" y="599617"/>
                </a:lnTo>
                <a:lnTo>
                  <a:pt x="1823212" y="570407"/>
                </a:lnTo>
                <a:lnTo>
                  <a:pt x="1860448" y="537019"/>
                </a:lnTo>
                <a:lnTo>
                  <a:pt x="1893862" y="499808"/>
                </a:lnTo>
                <a:lnTo>
                  <a:pt x="1923097" y="459016"/>
                </a:lnTo>
                <a:lnTo>
                  <a:pt x="1947811" y="414985"/>
                </a:lnTo>
                <a:lnTo>
                  <a:pt x="1967636" y="368122"/>
                </a:lnTo>
                <a:lnTo>
                  <a:pt x="1982241" y="318782"/>
                </a:lnTo>
                <a:lnTo>
                  <a:pt x="1991258" y="267335"/>
                </a:lnTo>
                <a:lnTo>
                  <a:pt x="1994344" y="214160"/>
                </a:lnTo>
                <a:close/>
              </a:path>
              <a:path w="2564765" h="2369820">
                <a:moveTo>
                  <a:pt x="2564346" y="116840"/>
                </a:moveTo>
                <a:lnTo>
                  <a:pt x="2560967" y="83820"/>
                </a:lnTo>
                <a:lnTo>
                  <a:pt x="2551290" y="52070"/>
                </a:lnTo>
                <a:lnTo>
                  <a:pt x="2536012" y="24130"/>
                </a:lnTo>
                <a:lnTo>
                  <a:pt x="2515819" y="0"/>
                </a:lnTo>
                <a:lnTo>
                  <a:pt x="2218055" y="0"/>
                </a:lnTo>
                <a:lnTo>
                  <a:pt x="2230450" y="43180"/>
                </a:lnTo>
                <a:lnTo>
                  <a:pt x="2244204" y="99060"/>
                </a:lnTo>
                <a:lnTo>
                  <a:pt x="2403233" y="99060"/>
                </a:lnTo>
                <a:lnTo>
                  <a:pt x="2407234" y="100330"/>
                </a:lnTo>
                <a:lnTo>
                  <a:pt x="2410637" y="104140"/>
                </a:lnTo>
                <a:lnTo>
                  <a:pt x="2413889" y="107950"/>
                </a:lnTo>
                <a:lnTo>
                  <a:pt x="2415819" y="111760"/>
                </a:lnTo>
                <a:lnTo>
                  <a:pt x="2415819" y="314960"/>
                </a:lnTo>
                <a:lnTo>
                  <a:pt x="2413889" y="318770"/>
                </a:lnTo>
                <a:lnTo>
                  <a:pt x="2410637" y="322580"/>
                </a:lnTo>
                <a:lnTo>
                  <a:pt x="2407234" y="325120"/>
                </a:lnTo>
                <a:lnTo>
                  <a:pt x="2403233" y="327660"/>
                </a:lnTo>
                <a:lnTo>
                  <a:pt x="2244204" y="327660"/>
                </a:lnTo>
                <a:lnTo>
                  <a:pt x="2230450" y="383540"/>
                </a:lnTo>
                <a:lnTo>
                  <a:pt x="2215413" y="436880"/>
                </a:lnTo>
                <a:lnTo>
                  <a:pt x="2196592" y="486410"/>
                </a:lnTo>
                <a:lnTo>
                  <a:pt x="2174125" y="535940"/>
                </a:lnTo>
                <a:lnTo>
                  <a:pt x="2148192" y="582930"/>
                </a:lnTo>
                <a:lnTo>
                  <a:pt x="2118156" y="632460"/>
                </a:lnTo>
                <a:lnTo>
                  <a:pt x="2227046" y="740410"/>
                </a:lnTo>
                <a:lnTo>
                  <a:pt x="2228824" y="742950"/>
                </a:lnTo>
                <a:lnTo>
                  <a:pt x="2230005" y="744220"/>
                </a:lnTo>
                <a:lnTo>
                  <a:pt x="2232228" y="750570"/>
                </a:lnTo>
                <a:lnTo>
                  <a:pt x="2232228" y="755650"/>
                </a:lnTo>
                <a:lnTo>
                  <a:pt x="2231783" y="758190"/>
                </a:lnTo>
                <a:lnTo>
                  <a:pt x="2230005" y="762000"/>
                </a:lnTo>
                <a:lnTo>
                  <a:pt x="2228824" y="763270"/>
                </a:lnTo>
                <a:lnTo>
                  <a:pt x="2227046" y="765810"/>
                </a:lnTo>
                <a:lnTo>
                  <a:pt x="2088273" y="904240"/>
                </a:lnTo>
                <a:lnTo>
                  <a:pt x="2086508" y="905510"/>
                </a:lnTo>
                <a:lnTo>
                  <a:pt x="2084438" y="906780"/>
                </a:lnTo>
                <a:lnTo>
                  <a:pt x="2082355" y="906780"/>
                </a:lnTo>
                <a:lnTo>
                  <a:pt x="2080145" y="908050"/>
                </a:lnTo>
                <a:lnTo>
                  <a:pt x="2075408" y="908050"/>
                </a:lnTo>
                <a:lnTo>
                  <a:pt x="2073186" y="906780"/>
                </a:lnTo>
                <a:lnTo>
                  <a:pt x="2069045" y="905510"/>
                </a:lnTo>
                <a:lnTo>
                  <a:pt x="2067267" y="904240"/>
                </a:lnTo>
                <a:lnTo>
                  <a:pt x="2065350" y="902970"/>
                </a:lnTo>
                <a:lnTo>
                  <a:pt x="1956460" y="793750"/>
                </a:lnTo>
                <a:lnTo>
                  <a:pt x="1906905" y="824230"/>
                </a:lnTo>
                <a:lnTo>
                  <a:pt x="1860194" y="849630"/>
                </a:lnTo>
                <a:lnTo>
                  <a:pt x="1811375" y="872490"/>
                </a:lnTo>
                <a:lnTo>
                  <a:pt x="1760613" y="890270"/>
                </a:lnTo>
                <a:lnTo>
                  <a:pt x="1708073" y="905510"/>
                </a:lnTo>
                <a:lnTo>
                  <a:pt x="1651711" y="919480"/>
                </a:lnTo>
                <a:lnTo>
                  <a:pt x="1651711" y="1078230"/>
                </a:lnTo>
                <a:lnTo>
                  <a:pt x="1649793" y="1082040"/>
                </a:lnTo>
                <a:lnTo>
                  <a:pt x="1646542" y="1085850"/>
                </a:lnTo>
                <a:lnTo>
                  <a:pt x="1643138" y="1089660"/>
                </a:lnTo>
                <a:lnTo>
                  <a:pt x="1639138" y="1090930"/>
                </a:lnTo>
                <a:lnTo>
                  <a:pt x="1435582" y="1090930"/>
                </a:lnTo>
                <a:lnTo>
                  <a:pt x="1431582" y="1089660"/>
                </a:lnTo>
                <a:lnTo>
                  <a:pt x="1428178" y="1085850"/>
                </a:lnTo>
                <a:lnTo>
                  <a:pt x="1424927" y="1082040"/>
                </a:lnTo>
                <a:lnTo>
                  <a:pt x="1422996" y="1078230"/>
                </a:lnTo>
                <a:lnTo>
                  <a:pt x="1422996" y="1041400"/>
                </a:lnTo>
                <a:lnTo>
                  <a:pt x="1422996" y="979170"/>
                </a:lnTo>
                <a:lnTo>
                  <a:pt x="1422996" y="919480"/>
                </a:lnTo>
                <a:lnTo>
                  <a:pt x="1376883" y="908050"/>
                </a:lnTo>
                <a:lnTo>
                  <a:pt x="1366634" y="905510"/>
                </a:lnTo>
                <a:lnTo>
                  <a:pt x="1314107" y="890270"/>
                </a:lnTo>
                <a:lnTo>
                  <a:pt x="1263345" y="872490"/>
                </a:lnTo>
                <a:lnTo>
                  <a:pt x="1214513" y="849630"/>
                </a:lnTo>
                <a:lnTo>
                  <a:pt x="1167803" y="824230"/>
                </a:lnTo>
                <a:lnTo>
                  <a:pt x="1118247" y="793750"/>
                </a:lnTo>
                <a:lnTo>
                  <a:pt x="1007440" y="904240"/>
                </a:lnTo>
                <a:lnTo>
                  <a:pt x="1005662" y="905510"/>
                </a:lnTo>
                <a:lnTo>
                  <a:pt x="1003592" y="906780"/>
                </a:lnTo>
                <a:lnTo>
                  <a:pt x="1001522" y="906780"/>
                </a:lnTo>
                <a:lnTo>
                  <a:pt x="999312" y="908050"/>
                </a:lnTo>
                <a:lnTo>
                  <a:pt x="994575" y="908050"/>
                </a:lnTo>
                <a:lnTo>
                  <a:pt x="992352" y="906780"/>
                </a:lnTo>
                <a:lnTo>
                  <a:pt x="988212" y="905510"/>
                </a:lnTo>
                <a:lnTo>
                  <a:pt x="986434" y="904240"/>
                </a:lnTo>
                <a:lnTo>
                  <a:pt x="984516" y="902970"/>
                </a:lnTo>
                <a:lnTo>
                  <a:pt x="845743" y="763270"/>
                </a:lnTo>
                <a:lnTo>
                  <a:pt x="844562" y="762000"/>
                </a:lnTo>
                <a:lnTo>
                  <a:pt x="843826" y="759460"/>
                </a:lnTo>
                <a:lnTo>
                  <a:pt x="842937" y="758190"/>
                </a:lnTo>
                <a:lnTo>
                  <a:pt x="842492" y="755650"/>
                </a:lnTo>
                <a:lnTo>
                  <a:pt x="842492" y="750570"/>
                </a:lnTo>
                <a:lnTo>
                  <a:pt x="844715" y="744220"/>
                </a:lnTo>
                <a:lnTo>
                  <a:pt x="845896" y="742950"/>
                </a:lnTo>
                <a:lnTo>
                  <a:pt x="847674" y="740410"/>
                </a:lnTo>
                <a:lnTo>
                  <a:pt x="956551" y="632460"/>
                </a:lnTo>
                <a:lnTo>
                  <a:pt x="926515" y="582930"/>
                </a:lnTo>
                <a:lnTo>
                  <a:pt x="900582" y="535940"/>
                </a:lnTo>
                <a:lnTo>
                  <a:pt x="878128" y="486410"/>
                </a:lnTo>
                <a:lnTo>
                  <a:pt x="859307" y="436880"/>
                </a:lnTo>
                <a:lnTo>
                  <a:pt x="844270" y="383540"/>
                </a:lnTo>
                <a:lnTo>
                  <a:pt x="830364" y="327660"/>
                </a:lnTo>
                <a:lnTo>
                  <a:pt x="671334" y="327660"/>
                </a:lnTo>
                <a:lnTo>
                  <a:pt x="667334" y="325120"/>
                </a:lnTo>
                <a:lnTo>
                  <a:pt x="663930" y="322580"/>
                </a:lnTo>
                <a:lnTo>
                  <a:pt x="660679" y="318770"/>
                </a:lnTo>
                <a:lnTo>
                  <a:pt x="658749" y="314960"/>
                </a:lnTo>
                <a:lnTo>
                  <a:pt x="658749" y="128270"/>
                </a:lnTo>
                <a:lnTo>
                  <a:pt x="658749" y="111760"/>
                </a:lnTo>
                <a:lnTo>
                  <a:pt x="660527" y="107950"/>
                </a:lnTo>
                <a:lnTo>
                  <a:pt x="667334" y="100330"/>
                </a:lnTo>
                <a:lnTo>
                  <a:pt x="671334" y="99060"/>
                </a:lnTo>
                <a:lnTo>
                  <a:pt x="830364" y="99060"/>
                </a:lnTo>
                <a:lnTo>
                  <a:pt x="844270" y="43180"/>
                </a:lnTo>
                <a:lnTo>
                  <a:pt x="856653" y="0"/>
                </a:lnTo>
                <a:lnTo>
                  <a:pt x="638835" y="0"/>
                </a:lnTo>
                <a:lnTo>
                  <a:pt x="651217" y="10160"/>
                </a:lnTo>
                <a:lnTo>
                  <a:pt x="663117" y="36830"/>
                </a:lnTo>
                <a:lnTo>
                  <a:pt x="664476" y="64770"/>
                </a:lnTo>
                <a:lnTo>
                  <a:pt x="654469" y="92710"/>
                </a:lnTo>
                <a:lnTo>
                  <a:pt x="660971" y="74320"/>
                </a:lnTo>
                <a:lnTo>
                  <a:pt x="664121" y="65620"/>
                </a:lnTo>
                <a:lnTo>
                  <a:pt x="662762" y="37299"/>
                </a:lnTo>
                <a:lnTo>
                  <a:pt x="650900" y="11557"/>
                </a:lnTo>
                <a:lnTo>
                  <a:pt x="638365" y="0"/>
                </a:lnTo>
                <a:lnTo>
                  <a:pt x="638213" y="0"/>
                </a:lnTo>
                <a:lnTo>
                  <a:pt x="559765" y="0"/>
                </a:lnTo>
                <a:lnTo>
                  <a:pt x="263067" y="0"/>
                </a:lnTo>
                <a:lnTo>
                  <a:pt x="270713" y="1866"/>
                </a:lnTo>
                <a:lnTo>
                  <a:pt x="320586" y="15443"/>
                </a:lnTo>
                <a:lnTo>
                  <a:pt x="369392" y="31445"/>
                </a:lnTo>
                <a:lnTo>
                  <a:pt x="417055" y="49809"/>
                </a:lnTo>
                <a:lnTo>
                  <a:pt x="463524" y="70459"/>
                </a:lnTo>
                <a:lnTo>
                  <a:pt x="508711" y="93332"/>
                </a:lnTo>
                <a:lnTo>
                  <a:pt x="512381" y="95440"/>
                </a:lnTo>
                <a:lnTo>
                  <a:pt x="511556" y="101600"/>
                </a:lnTo>
                <a:lnTo>
                  <a:pt x="511187" y="107950"/>
                </a:lnTo>
                <a:lnTo>
                  <a:pt x="511111" y="309880"/>
                </a:lnTo>
                <a:lnTo>
                  <a:pt x="524167" y="374650"/>
                </a:lnTo>
                <a:lnTo>
                  <a:pt x="559638" y="426720"/>
                </a:lnTo>
                <a:lnTo>
                  <a:pt x="612203" y="462280"/>
                </a:lnTo>
                <a:lnTo>
                  <a:pt x="676656" y="474980"/>
                </a:lnTo>
                <a:lnTo>
                  <a:pt x="716749" y="474980"/>
                </a:lnTo>
                <a:lnTo>
                  <a:pt x="728446" y="509270"/>
                </a:lnTo>
                <a:lnTo>
                  <a:pt x="741527" y="543560"/>
                </a:lnTo>
                <a:lnTo>
                  <a:pt x="755942" y="576580"/>
                </a:lnTo>
                <a:lnTo>
                  <a:pt x="771626" y="608330"/>
                </a:lnTo>
                <a:lnTo>
                  <a:pt x="743369" y="636270"/>
                </a:lnTo>
                <a:lnTo>
                  <a:pt x="713854" y="676910"/>
                </a:lnTo>
                <a:lnTo>
                  <a:pt x="697865" y="721360"/>
                </a:lnTo>
                <a:lnTo>
                  <a:pt x="694982" y="750570"/>
                </a:lnTo>
                <a:lnTo>
                  <a:pt x="695083" y="758190"/>
                </a:lnTo>
                <a:lnTo>
                  <a:pt x="701649" y="800100"/>
                </a:lnTo>
                <a:lnTo>
                  <a:pt x="722236" y="844550"/>
                </a:lnTo>
                <a:lnTo>
                  <a:pt x="880211" y="1007110"/>
                </a:lnTo>
                <a:lnTo>
                  <a:pt x="920216" y="1036320"/>
                </a:lnTo>
                <a:lnTo>
                  <a:pt x="965657" y="1052830"/>
                </a:lnTo>
                <a:lnTo>
                  <a:pt x="981392" y="1055370"/>
                </a:lnTo>
                <a:lnTo>
                  <a:pt x="1013079" y="1055370"/>
                </a:lnTo>
                <a:lnTo>
                  <a:pt x="1059522" y="1043940"/>
                </a:lnTo>
                <a:lnTo>
                  <a:pt x="1101775" y="1018540"/>
                </a:lnTo>
                <a:lnTo>
                  <a:pt x="1142517" y="979170"/>
                </a:lnTo>
                <a:lnTo>
                  <a:pt x="1174623" y="994410"/>
                </a:lnTo>
                <a:lnTo>
                  <a:pt x="1241082" y="1022350"/>
                </a:lnTo>
                <a:lnTo>
                  <a:pt x="1275359" y="1033780"/>
                </a:lnTo>
                <a:lnTo>
                  <a:pt x="1275435" y="1078230"/>
                </a:lnTo>
                <a:lnTo>
                  <a:pt x="1275651" y="1082040"/>
                </a:lnTo>
                <a:lnTo>
                  <a:pt x="1287056" y="1065530"/>
                </a:lnTo>
                <a:lnTo>
                  <a:pt x="1302473" y="1052830"/>
                </a:lnTo>
                <a:lnTo>
                  <a:pt x="1321054" y="1045210"/>
                </a:lnTo>
                <a:lnTo>
                  <a:pt x="1341932" y="1041400"/>
                </a:lnTo>
                <a:lnTo>
                  <a:pt x="1370711" y="1047750"/>
                </a:lnTo>
                <a:lnTo>
                  <a:pt x="1394231" y="1062990"/>
                </a:lnTo>
                <a:lnTo>
                  <a:pt x="1410081" y="1087120"/>
                </a:lnTo>
                <a:lnTo>
                  <a:pt x="1415897" y="1115060"/>
                </a:lnTo>
                <a:lnTo>
                  <a:pt x="1413573" y="1145540"/>
                </a:lnTo>
                <a:lnTo>
                  <a:pt x="1412100" y="1151864"/>
                </a:lnTo>
                <a:lnTo>
                  <a:pt x="1412201" y="1150759"/>
                </a:lnTo>
                <a:lnTo>
                  <a:pt x="1413040" y="1147178"/>
                </a:lnTo>
                <a:lnTo>
                  <a:pt x="1414411" y="1128725"/>
                </a:lnTo>
                <a:lnTo>
                  <a:pt x="1415605" y="1116825"/>
                </a:lnTo>
                <a:lnTo>
                  <a:pt x="1409788" y="1088059"/>
                </a:lnTo>
                <a:lnTo>
                  <a:pt x="1408887" y="1086726"/>
                </a:lnTo>
                <a:lnTo>
                  <a:pt x="1408887" y="1165758"/>
                </a:lnTo>
                <a:lnTo>
                  <a:pt x="1406817" y="1174750"/>
                </a:lnTo>
                <a:lnTo>
                  <a:pt x="1406398" y="1175816"/>
                </a:lnTo>
                <a:lnTo>
                  <a:pt x="1408277" y="1167701"/>
                </a:lnTo>
                <a:lnTo>
                  <a:pt x="1408887" y="1165758"/>
                </a:lnTo>
                <a:lnTo>
                  <a:pt x="1408887" y="1086726"/>
                </a:lnTo>
                <a:lnTo>
                  <a:pt x="1397025" y="1069162"/>
                </a:lnTo>
                <a:lnTo>
                  <a:pt x="1397025" y="1200023"/>
                </a:lnTo>
                <a:lnTo>
                  <a:pt x="1395996" y="1202690"/>
                </a:lnTo>
                <a:lnTo>
                  <a:pt x="1395514" y="1203540"/>
                </a:lnTo>
                <a:lnTo>
                  <a:pt x="1396568" y="1200861"/>
                </a:lnTo>
                <a:lnTo>
                  <a:pt x="1397025" y="1200023"/>
                </a:lnTo>
                <a:lnTo>
                  <a:pt x="1397025" y="1069162"/>
                </a:lnTo>
                <a:lnTo>
                  <a:pt x="1393926" y="1064564"/>
                </a:lnTo>
                <a:lnTo>
                  <a:pt x="1393799" y="1064488"/>
                </a:lnTo>
                <a:lnTo>
                  <a:pt x="1370266" y="1048575"/>
                </a:lnTo>
                <a:lnTo>
                  <a:pt x="1341488" y="1042758"/>
                </a:lnTo>
                <a:lnTo>
                  <a:pt x="1320609" y="1045743"/>
                </a:lnTo>
                <a:lnTo>
                  <a:pt x="1314983" y="1048296"/>
                </a:lnTo>
                <a:lnTo>
                  <a:pt x="1312849" y="1048715"/>
                </a:lnTo>
                <a:lnTo>
                  <a:pt x="1310436" y="1050340"/>
                </a:lnTo>
                <a:lnTo>
                  <a:pt x="1302029" y="1054138"/>
                </a:lnTo>
                <a:lnTo>
                  <a:pt x="1290688" y="1063663"/>
                </a:lnTo>
                <a:lnTo>
                  <a:pt x="1289342" y="1064564"/>
                </a:lnTo>
                <a:lnTo>
                  <a:pt x="1288986" y="1065085"/>
                </a:lnTo>
                <a:lnTo>
                  <a:pt x="1286611" y="1067079"/>
                </a:lnTo>
                <a:lnTo>
                  <a:pt x="1275207" y="1083703"/>
                </a:lnTo>
                <a:lnTo>
                  <a:pt x="1275422" y="1085189"/>
                </a:lnTo>
                <a:lnTo>
                  <a:pt x="1273479" y="1088059"/>
                </a:lnTo>
                <a:lnTo>
                  <a:pt x="1267663" y="1116825"/>
                </a:lnTo>
                <a:lnTo>
                  <a:pt x="1266621" y="1127404"/>
                </a:lnTo>
                <a:lnTo>
                  <a:pt x="1263599" y="1137132"/>
                </a:lnTo>
                <a:lnTo>
                  <a:pt x="1235824" y="1165021"/>
                </a:lnTo>
                <a:lnTo>
                  <a:pt x="1215440" y="1169149"/>
                </a:lnTo>
                <a:lnTo>
                  <a:pt x="1025194" y="1169149"/>
                </a:lnTo>
                <a:lnTo>
                  <a:pt x="1011440" y="1225473"/>
                </a:lnTo>
                <a:lnTo>
                  <a:pt x="997851" y="1275308"/>
                </a:lnTo>
                <a:lnTo>
                  <a:pt x="981837" y="1324089"/>
                </a:lnTo>
                <a:lnTo>
                  <a:pt x="963472" y="1371727"/>
                </a:lnTo>
                <a:lnTo>
                  <a:pt x="942809" y="1418158"/>
                </a:lnTo>
                <a:lnTo>
                  <a:pt x="919911" y="1463306"/>
                </a:lnTo>
                <a:lnTo>
                  <a:pt x="894867" y="1507096"/>
                </a:lnTo>
                <a:lnTo>
                  <a:pt x="864831" y="1556626"/>
                </a:lnTo>
                <a:lnTo>
                  <a:pt x="999312" y="1691005"/>
                </a:lnTo>
                <a:lnTo>
                  <a:pt x="1014691" y="1721154"/>
                </a:lnTo>
                <a:lnTo>
                  <a:pt x="1014691" y="1734464"/>
                </a:lnTo>
                <a:lnTo>
                  <a:pt x="1013358" y="1741271"/>
                </a:lnTo>
                <a:lnTo>
                  <a:pt x="1008329" y="1753679"/>
                </a:lnTo>
                <a:lnTo>
                  <a:pt x="1004633" y="1759445"/>
                </a:lnTo>
                <a:lnTo>
                  <a:pt x="999312" y="1764626"/>
                </a:lnTo>
                <a:lnTo>
                  <a:pt x="810691" y="1953107"/>
                </a:lnTo>
                <a:lnTo>
                  <a:pt x="780503" y="1968487"/>
                </a:lnTo>
                <a:lnTo>
                  <a:pt x="767041" y="1968487"/>
                </a:lnTo>
                <a:lnTo>
                  <a:pt x="695883" y="1912162"/>
                </a:lnTo>
                <a:lnTo>
                  <a:pt x="602386" y="1818728"/>
                </a:lnTo>
                <a:lnTo>
                  <a:pt x="552831" y="1848739"/>
                </a:lnTo>
                <a:lnTo>
                  <a:pt x="509003" y="1873821"/>
                </a:lnTo>
                <a:lnTo>
                  <a:pt x="463816" y="1896719"/>
                </a:lnTo>
                <a:lnTo>
                  <a:pt x="417360" y="1917357"/>
                </a:lnTo>
                <a:lnTo>
                  <a:pt x="369684" y="1935683"/>
                </a:lnTo>
                <a:lnTo>
                  <a:pt x="320878" y="1951659"/>
                </a:lnTo>
                <a:lnTo>
                  <a:pt x="271005" y="1965236"/>
                </a:lnTo>
                <a:lnTo>
                  <a:pt x="214642" y="1978977"/>
                </a:lnTo>
                <a:lnTo>
                  <a:pt x="214630" y="2169236"/>
                </a:lnTo>
                <a:lnTo>
                  <a:pt x="199402" y="2206053"/>
                </a:lnTo>
                <a:lnTo>
                  <a:pt x="162420" y="2221420"/>
                </a:lnTo>
                <a:lnTo>
                  <a:pt x="0" y="2221420"/>
                </a:lnTo>
                <a:lnTo>
                  <a:pt x="0" y="2369261"/>
                </a:lnTo>
                <a:lnTo>
                  <a:pt x="162128" y="2369261"/>
                </a:lnTo>
                <a:lnTo>
                  <a:pt x="202387" y="2365184"/>
                </a:lnTo>
                <a:lnTo>
                  <a:pt x="240017" y="2353513"/>
                </a:lnTo>
                <a:lnTo>
                  <a:pt x="274091" y="2335085"/>
                </a:lnTo>
                <a:lnTo>
                  <a:pt x="303707" y="2310714"/>
                </a:lnTo>
                <a:lnTo>
                  <a:pt x="328104" y="2281186"/>
                </a:lnTo>
                <a:lnTo>
                  <a:pt x="346583" y="2247125"/>
                </a:lnTo>
                <a:lnTo>
                  <a:pt x="358267" y="2209495"/>
                </a:lnTo>
                <a:lnTo>
                  <a:pt x="362280" y="2169236"/>
                </a:lnTo>
                <a:lnTo>
                  <a:pt x="362280" y="2108924"/>
                </a:lnTo>
                <a:lnTo>
                  <a:pt x="362280" y="2093468"/>
                </a:lnTo>
                <a:lnTo>
                  <a:pt x="403123" y="2080577"/>
                </a:lnTo>
                <a:lnTo>
                  <a:pt x="450380" y="2063369"/>
                </a:lnTo>
                <a:lnTo>
                  <a:pt x="496658" y="2044192"/>
                </a:lnTo>
                <a:lnTo>
                  <a:pt x="541921" y="2023084"/>
                </a:lnTo>
                <a:lnTo>
                  <a:pt x="578370" y="2004123"/>
                </a:lnTo>
                <a:lnTo>
                  <a:pt x="631977" y="2057768"/>
                </a:lnTo>
                <a:lnTo>
                  <a:pt x="663333" y="2083333"/>
                </a:lnTo>
                <a:lnTo>
                  <a:pt x="698258" y="2101684"/>
                </a:lnTo>
                <a:lnTo>
                  <a:pt x="735342" y="2112657"/>
                </a:lnTo>
                <a:lnTo>
                  <a:pt x="773557" y="2116315"/>
                </a:lnTo>
                <a:lnTo>
                  <a:pt x="792721" y="2115401"/>
                </a:lnTo>
                <a:lnTo>
                  <a:pt x="830516" y="2108085"/>
                </a:lnTo>
                <a:lnTo>
                  <a:pt x="866571" y="2093468"/>
                </a:lnTo>
                <a:lnTo>
                  <a:pt x="899985" y="2071433"/>
                </a:lnTo>
                <a:lnTo>
                  <a:pt x="1004481" y="1968487"/>
                </a:lnTo>
                <a:lnTo>
                  <a:pt x="1103757" y="1869287"/>
                </a:lnTo>
                <a:lnTo>
                  <a:pt x="1129322" y="1837944"/>
                </a:lnTo>
                <a:lnTo>
                  <a:pt x="1147686" y="1803057"/>
                </a:lnTo>
                <a:lnTo>
                  <a:pt x="1158671" y="1765985"/>
                </a:lnTo>
                <a:lnTo>
                  <a:pt x="1162329" y="1727809"/>
                </a:lnTo>
                <a:lnTo>
                  <a:pt x="1161415" y="1708658"/>
                </a:lnTo>
                <a:lnTo>
                  <a:pt x="1154099" y="1670888"/>
                </a:lnTo>
                <a:lnTo>
                  <a:pt x="1139431" y="1634769"/>
                </a:lnTo>
                <a:lnTo>
                  <a:pt x="1117422" y="1601470"/>
                </a:lnTo>
                <a:lnTo>
                  <a:pt x="1100937" y="1583524"/>
                </a:lnTo>
                <a:lnTo>
                  <a:pt x="1050188" y="1532813"/>
                </a:lnTo>
                <a:lnTo>
                  <a:pt x="1069187" y="1496352"/>
                </a:lnTo>
                <a:lnTo>
                  <a:pt x="1070787" y="1492910"/>
                </a:lnTo>
                <a:lnTo>
                  <a:pt x="1090307" y="1451114"/>
                </a:lnTo>
                <a:lnTo>
                  <a:pt x="1109497" y="1404874"/>
                </a:lnTo>
                <a:lnTo>
                  <a:pt x="1126718" y="1357655"/>
                </a:lnTo>
                <a:lnTo>
                  <a:pt x="1139621" y="1316837"/>
                </a:lnTo>
                <a:lnTo>
                  <a:pt x="1215440" y="1316837"/>
                </a:lnTo>
                <a:lnTo>
                  <a:pt x="1255725" y="1312760"/>
                </a:lnTo>
                <a:lnTo>
                  <a:pt x="1293393" y="1301089"/>
                </a:lnTo>
                <a:lnTo>
                  <a:pt x="1327467" y="1282661"/>
                </a:lnTo>
                <a:lnTo>
                  <a:pt x="1357020" y="1258303"/>
                </a:lnTo>
                <a:lnTo>
                  <a:pt x="1369733" y="1242923"/>
                </a:lnTo>
                <a:lnTo>
                  <a:pt x="1381429" y="1228775"/>
                </a:lnTo>
                <a:lnTo>
                  <a:pt x="1381734" y="1228204"/>
                </a:lnTo>
                <a:lnTo>
                  <a:pt x="1395590" y="1233170"/>
                </a:lnTo>
                <a:lnTo>
                  <a:pt x="1425409" y="1238250"/>
                </a:lnTo>
                <a:lnTo>
                  <a:pt x="1440903" y="1239520"/>
                </a:lnTo>
                <a:lnTo>
                  <a:pt x="1634705" y="1239520"/>
                </a:lnTo>
                <a:lnTo>
                  <a:pt x="1699018" y="1225550"/>
                </a:lnTo>
                <a:lnTo>
                  <a:pt x="1751571" y="1189990"/>
                </a:lnTo>
                <a:lnTo>
                  <a:pt x="1787042" y="1137920"/>
                </a:lnTo>
                <a:lnTo>
                  <a:pt x="1798345" y="1090930"/>
                </a:lnTo>
                <a:lnTo>
                  <a:pt x="1800098" y="1073150"/>
                </a:lnTo>
                <a:lnTo>
                  <a:pt x="1800098" y="1033780"/>
                </a:lnTo>
                <a:lnTo>
                  <a:pt x="1834311" y="1022350"/>
                </a:lnTo>
                <a:lnTo>
                  <a:pt x="1900809" y="994410"/>
                </a:lnTo>
                <a:lnTo>
                  <a:pt x="1932940" y="979170"/>
                </a:lnTo>
                <a:lnTo>
                  <a:pt x="1961197" y="1007110"/>
                </a:lnTo>
                <a:lnTo>
                  <a:pt x="1973681" y="1018540"/>
                </a:lnTo>
                <a:lnTo>
                  <a:pt x="2015934" y="1043940"/>
                </a:lnTo>
                <a:lnTo>
                  <a:pt x="2062365" y="1055370"/>
                </a:lnTo>
                <a:lnTo>
                  <a:pt x="2094064" y="1055370"/>
                </a:lnTo>
                <a:lnTo>
                  <a:pt x="2140496" y="1043940"/>
                </a:lnTo>
                <a:lnTo>
                  <a:pt x="2182749" y="1018540"/>
                </a:lnTo>
                <a:lnTo>
                  <a:pt x="2223109" y="979170"/>
                </a:lnTo>
                <a:lnTo>
                  <a:pt x="2294064" y="908050"/>
                </a:lnTo>
                <a:lnTo>
                  <a:pt x="2332075" y="869950"/>
                </a:lnTo>
                <a:lnTo>
                  <a:pt x="2361603" y="830580"/>
                </a:lnTo>
                <a:lnTo>
                  <a:pt x="2377592" y="784860"/>
                </a:lnTo>
                <a:lnTo>
                  <a:pt x="2380475" y="750570"/>
                </a:lnTo>
                <a:lnTo>
                  <a:pt x="2379853" y="737870"/>
                </a:lnTo>
                <a:lnTo>
                  <a:pt x="2368473" y="690880"/>
                </a:lnTo>
                <a:lnTo>
                  <a:pt x="2343429" y="648970"/>
                </a:lnTo>
                <a:lnTo>
                  <a:pt x="2303830" y="608330"/>
                </a:lnTo>
                <a:lnTo>
                  <a:pt x="2319578" y="576580"/>
                </a:lnTo>
                <a:lnTo>
                  <a:pt x="2333980" y="543560"/>
                </a:lnTo>
                <a:lnTo>
                  <a:pt x="2347036" y="509270"/>
                </a:lnTo>
                <a:lnTo>
                  <a:pt x="2358707" y="474980"/>
                </a:lnTo>
                <a:lnTo>
                  <a:pt x="2398801" y="474980"/>
                </a:lnTo>
                <a:lnTo>
                  <a:pt x="2463190" y="462280"/>
                </a:lnTo>
                <a:lnTo>
                  <a:pt x="2515819" y="426720"/>
                </a:lnTo>
                <a:lnTo>
                  <a:pt x="2551290" y="374650"/>
                </a:lnTo>
                <a:lnTo>
                  <a:pt x="2564346" y="309880"/>
                </a:lnTo>
                <a:lnTo>
                  <a:pt x="2564346" y="116840"/>
                </a:lnTo>
                <a:close/>
              </a:path>
            </a:pathLst>
          </a:custGeom>
          <a:solidFill>
            <a:srgbClr val="BE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043953" y="0"/>
            <a:ext cx="3244047" cy="23692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3937132" y="5143499"/>
            <a:ext cx="11106150" cy="2276475"/>
            <a:chOff x="3937132" y="5143499"/>
            <a:chExt cx="11106150" cy="2276475"/>
          </a:xfrm>
        </p:grpSpPr>
        <p:sp>
          <p:nvSpPr>
            <p:cNvPr id="10" name="object 10"/>
            <p:cNvSpPr/>
            <p:nvPr/>
          </p:nvSpPr>
          <p:spPr>
            <a:xfrm>
              <a:off x="3937132" y="5143499"/>
              <a:ext cx="11106150" cy="2276475"/>
            </a:xfrm>
            <a:custGeom>
              <a:avLst/>
              <a:gdLst/>
              <a:ahLst/>
              <a:cxnLst/>
              <a:rect l="l" t="t" r="r" b="b"/>
              <a:pathLst>
                <a:path w="11106150" h="2276475">
                  <a:moveTo>
                    <a:pt x="10893443" y="2276474"/>
                  </a:moveTo>
                  <a:lnTo>
                    <a:pt x="212222" y="2276474"/>
                  </a:lnTo>
                  <a:lnTo>
                    <a:pt x="163435" y="2270890"/>
                  </a:lnTo>
                  <a:lnTo>
                    <a:pt x="118717" y="2254973"/>
                  </a:lnTo>
                  <a:lnTo>
                    <a:pt x="79320" y="2229977"/>
                  </a:lnTo>
                  <a:lnTo>
                    <a:pt x="46497" y="2197153"/>
                  </a:lnTo>
                  <a:lnTo>
                    <a:pt x="21500" y="2157755"/>
                  </a:lnTo>
                  <a:lnTo>
                    <a:pt x="5583" y="2113036"/>
                  </a:lnTo>
                  <a:lnTo>
                    <a:pt x="0" y="2064249"/>
                  </a:lnTo>
                  <a:lnTo>
                    <a:pt x="0" y="212224"/>
                  </a:lnTo>
                  <a:lnTo>
                    <a:pt x="5583" y="163437"/>
                  </a:lnTo>
                  <a:lnTo>
                    <a:pt x="21500" y="118719"/>
                  </a:lnTo>
                  <a:lnTo>
                    <a:pt x="46497" y="79321"/>
                  </a:lnTo>
                  <a:lnTo>
                    <a:pt x="79320" y="46497"/>
                  </a:lnTo>
                  <a:lnTo>
                    <a:pt x="118717" y="21500"/>
                  </a:lnTo>
                  <a:lnTo>
                    <a:pt x="163435" y="5584"/>
                  </a:lnTo>
                  <a:lnTo>
                    <a:pt x="212222" y="0"/>
                  </a:lnTo>
                  <a:lnTo>
                    <a:pt x="10893443" y="0"/>
                  </a:lnTo>
                  <a:lnTo>
                    <a:pt x="10942230" y="5584"/>
                  </a:lnTo>
                  <a:lnTo>
                    <a:pt x="10986948" y="21500"/>
                  </a:lnTo>
                  <a:lnTo>
                    <a:pt x="11026345" y="46497"/>
                  </a:lnTo>
                  <a:lnTo>
                    <a:pt x="11059168" y="79321"/>
                  </a:lnTo>
                  <a:lnTo>
                    <a:pt x="11084165" y="118719"/>
                  </a:lnTo>
                  <a:lnTo>
                    <a:pt x="11100081" y="163437"/>
                  </a:lnTo>
                  <a:lnTo>
                    <a:pt x="11105665" y="212224"/>
                  </a:lnTo>
                  <a:lnTo>
                    <a:pt x="11105665" y="2064249"/>
                  </a:lnTo>
                  <a:lnTo>
                    <a:pt x="11100081" y="2113036"/>
                  </a:lnTo>
                  <a:lnTo>
                    <a:pt x="11084165" y="2157755"/>
                  </a:lnTo>
                  <a:lnTo>
                    <a:pt x="11059168" y="2197153"/>
                  </a:lnTo>
                  <a:lnTo>
                    <a:pt x="11026345" y="2229977"/>
                  </a:lnTo>
                  <a:lnTo>
                    <a:pt x="10986948" y="2254973"/>
                  </a:lnTo>
                  <a:lnTo>
                    <a:pt x="10942230" y="2270890"/>
                  </a:lnTo>
                  <a:lnTo>
                    <a:pt x="10893443" y="2276474"/>
                  </a:lnTo>
                  <a:close/>
                </a:path>
              </a:pathLst>
            </a:custGeom>
            <a:solidFill>
              <a:srgbClr val="BE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30040" y="5614415"/>
              <a:ext cx="10805160" cy="13655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8012594"/>
            <a:ext cx="2276475" cy="2274570"/>
          </a:xfrm>
          <a:custGeom>
            <a:avLst/>
            <a:gdLst/>
            <a:ahLst/>
            <a:cxnLst/>
            <a:rect l="l" t="t" r="r" b="b"/>
            <a:pathLst>
              <a:path w="2276475" h="2274570">
                <a:moveTo>
                  <a:pt x="2275992" y="0"/>
                </a:moveTo>
                <a:lnTo>
                  <a:pt x="0" y="0"/>
                </a:lnTo>
                <a:lnTo>
                  <a:pt x="0" y="3187"/>
                </a:lnTo>
                <a:lnTo>
                  <a:pt x="0" y="322402"/>
                </a:lnTo>
                <a:lnTo>
                  <a:pt x="0" y="2274405"/>
                </a:lnTo>
                <a:lnTo>
                  <a:pt x="348983" y="2274405"/>
                </a:lnTo>
                <a:lnTo>
                  <a:pt x="520471" y="2274405"/>
                </a:lnTo>
                <a:lnTo>
                  <a:pt x="1259370" y="2274405"/>
                </a:lnTo>
                <a:lnTo>
                  <a:pt x="1243799" y="2252662"/>
                </a:lnTo>
                <a:lnTo>
                  <a:pt x="1210564" y="2215540"/>
                </a:lnTo>
                <a:lnTo>
                  <a:pt x="1173467" y="2182330"/>
                </a:lnTo>
                <a:lnTo>
                  <a:pt x="1132941" y="2153297"/>
                </a:lnTo>
                <a:lnTo>
                  <a:pt x="1089317" y="2128786"/>
                </a:lnTo>
                <a:lnTo>
                  <a:pt x="1042885" y="2109127"/>
                </a:lnTo>
                <a:lnTo>
                  <a:pt x="993965" y="2094661"/>
                </a:lnTo>
                <a:lnTo>
                  <a:pt x="942873" y="2085746"/>
                </a:lnTo>
                <a:lnTo>
                  <a:pt x="889914" y="2082685"/>
                </a:lnTo>
                <a:lnTo>
                  <a:pt x="889914" y="1934756"/>
                </a:lnTo>
                <a:lnTo>
                  <a:pt x="939165" y="1936711"/>
                </a:lnTo>
                <a:lnTo>
                  <a:pt x="987348" y="1942579"/>
                </a:lnTo>
                <a:lnTo>
                  <a:pt x="1034326" y="1952193"/>
                </a:lnTo>
                <a:lnTo>
                  <a:pt x="1079919" y="1965388"/>
                </a:lnTo>
                <a:lnTo>
                  <a:pt x="1123950" y="1982012"/>
                </a:lnTo>
                <a:lnTo>
                  <a:pt x="1166279" y="2001913"/>
                </a:lnTo>
                <a:lnTo>
                  <a:pt x="1206715" y="2024913"/>
                </a:lnTo>
                <a:lnTo>
                  <a:pt x="1245108" y="2050859"/>
                </a:lnTo>
                <a:lnTo>
                  <a:pt x="1281290" y="2079586"/>
                </a:lnTo>
                <a:lnTo>
                  <a:pt x="1315085" y="2110943"/>
                </a:lnTo>
                <a:lnTo>
                  <a:pt x="1346415" y="2144763"/>
                </a:lnTo>
                <a:lnTo>
                  <a:pt x="1375117" y="2180958"/>
                </a:lnTo>
                <a:lnTo>
                  <a:pt x="1401025" y="2219363"/>
                </a:lnTo>
                <a:lnTo>
                  <a:pt x="1424000" y="2259812"/>
                </a:lnTo>
                <a:lnTo>
                  <a:pt x="1430845" y="2274405"/>
                </a:lnTo>
                <a:lnTo>
                  <a:pt x="1866468" y="2274405"/>
                </a:lnTo>
                <a:lnTo>
                  <a:pt x="1953348" y="2274405"/>
                </a:lnTo>
                <a:lnTo>
                  <a:pt x="2228011" y="2274405"/>
                </a:lnTo>
                <a:lnTo>
                  <a:pt x="2275992" y="2274405"/>
                </a:lnTo>
                <a:lnTo>
                  <a:pt x="22759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1863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28785" y="408431"/>
            <a:ext cx="16506825" cy="9011285"/>
            <a:chOff x="1028785" y="408431"/>
            <a:chExt cx="16506825" cy="9011285"/>
          </a:xfrm>
        </p:grpSpPr>
        <p:sp>
          <p:nvSpPr>
            <p:cNvPr id="4" name="object 4"/>
            <p:cNvSpPr/>
            <p:nvPr/>
          </p:nvSpPr>
          <p:spPr>
            <a:xfrm>
              <a:off x="7092695" y="408431"/>
              <a:ext cx="4498848" cy="22128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8785" y="2370642"/>
              <a:ext cx="16506825" cy="7048500"/>
            </a:xfrm>
            <a:custGeom>
              <a:avLst/>
              <a:gdLst/>
              <a:ahLst/>
              <a:cxnLst/>
              <a:rect l="l" t="t" r="r" b="b"/>
              <a:pathLst>
                <a:path w="16506825" h="7048500">
                  <a:moveTo>
                    <a:pt x="16318961" y="7048502"/>
                  </a:moveTo>
                  <a:lnTo>
                    <a:pt x="187742" y="7048502"/>
                  </a:lnTo>
                  <a:lnTo>
                    <a:pt x="137710" y="7041819"/>
                  </a:lnTo>
                  <a:lnTo>
                    <a:pt x="92828" y="7022945"/>
                  </a:lnTo>
                  <a:lnTo>
                    <a:pt x="54855" y="6993639"/>
                  </a:lnTo>
                  <a:lnTo>
                    <a:pt x="25553" y="6955662"/>
                  </a:lnTo>
                  <a:lnTo>
                    <a:pt x="6681" y="6910774"/>
                  </a:lnTo>
                  <a:lnTo>
                    <a:pt x="0" y="6860736"/>
                  </a:lnTo>
                  <a:lnTo>
                    <a:pt x="0" y="187765"/>
                  </a:lnTo>
                  <a:lnTo>
                    <a:pt x="6681" y="137727"/>
                  </a:lnTo>
                  <a:lnTo>
                    <a:pt x="25553" y="92839"/>
                  </a:lnTo>
                  <a:lnTo>
                    <a:pt x="54855" y="54862"/>
                  </a:lnTo>
                  <a:lnTo>
                    <a:pt x="92828" y="25557"/>
                  </a:lnTo>
                  <a:lnTo>
                    <a:pt x="137710" y="6682"/>
                  </a:lnTo>
                  <a:lnTo>
                    <a:pt x="187742" y="0"/>
                  </a:lnTo>
                  <a:lnTo>
                    <a:pt x="16318961" y="0"/>
                  </a:lnTo>
                  <a:lnTo>
                    <a:pt x="16368993" y="6682"/>
                  </a:lnTo>
                  <a:lnTo>
                    <a:pt x="16413875" y="25557"/>
                  </a:lnTo>
                  <a:lnTo>
                    <a:pt x="16451847" y="54862"/>
                  </a:lnTo>
                  <a:lnTo>
                    <a:pt x="16481150" y="92839"/>
                  </a:lnTo>
                  <a:lnTo>
                    <a:pt x="16500022" y="137727"/>
                  </a:lnTo>
                  <a:lnTo>
                    <a:pt x="16506703" y="187765"/>
                  </a:lnTo>
                  <a:lnTo>
                    <a:pt x="16506703" y="6860736"/>
                  </a:lnTo>
                  <a:lnTo>
                    <a:pt x="16500022" y="6910774"/>
                  </a:lnTo>
                  <a:lnTo>
                    <a:pt x="16481150" y="6955662"/>
                  </a:lnTo>
                  <a:lnTo>
                    <a:pt x="16451847" y="6993639"/>
                  </a:lnTo>
                  <a:lnTo>
                    <a:pt x="16413875" y="7022945"/>
                  </a:lnTo>
                  <a:lnTo>
                    <a:pt x="16368993" y="7041819"/>
                  </a:lnTo>
                  <a:lnTo>
                    <a:pt x="16318961" y="7048502"/>
                  </a:lnTo>
                  <a:close/>
                </a:path>
              </a:pathLst>
            </a:custGeom>
            <a:solidFill>
              <a:srgbClr val="D9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11"/>
            <a:ext cx="2564765" cy="2369820"/>
          </a:xfrm>
          <a:custGeom>
            <a:avLst/>
            <a:gdLst/>
            <a:ahLst/>
            <a:cxnLst/>
            <a:rect l="l" t="t" r="r" b="b"/>
            <a:pathLst>
              <a:path w="2564765" h="2369820">
                <a:moveTo>
                  <a:pt x="630351" y="983322"/>
                </a:moveTo>
                <a:lnTo>
                  <a:pt x="628357" y="934046"/>
                </a:lnTo>
                <a:lnTo>
                  <a:pt x="622465" y="885825"/>
                </a:lnTo>
                <a:lnTo>
                  <a:pt x="612838" y="838847"/>
                </a:lnTo>
                <a:lnTo>
                  <a:pt x="599643" y="793254"/>
                </a:lnTo>
                <a:lnTo>
                  <a:pt x="583031" y="749236"/>
                </a:lnTo>
                <a:lnTo>
                  <a:pt x="563143" y="706920"/>
                </a:lnTo>
                <a:lnTo>
                  <a:pt x="540169" y="666496"/>
                </a:lnTo>
                <a:lnTo>
                  <a:pt x="514235" y="628116"/>
                </a:lnTo>
                <a:lnTo>
                  <a:pt x="485508" y="591947"/>
                </a:lnTo>
                <a:lnTo>
                  <a:pt x="454152" y="558152"/>
                </a:lnTo>
                <a:lnTo>
                  <a:pt x="423684" y="529920"/>
                </a:lnTo>
                <a:lnTo>
                  <a:pt x="384149" y="498119"/>
                </a:lnTo>
                <a:lnTo>
                  <a:pt x="345744" y="472211"/>
                </a:lnTo>
                <a:lnTo>
                  <a:pt x="305295" y="449237"/>
                </a:lnTo>
                <a:lnTo>
                  <a:pt x="262966" y="429374"/>
                </a:lnTo>
                <a:lnTo>
                  <a:pt x="218909" y="412775"/>
                </a:lnTo>
                <a:lnTo>
                  <a:pt x="173316" y="399580"/>
                </a:lnTo>
                <a:lnTo>
                  <a:pt x="126326" y="389966"/>
                </a:lnTo>
                <a:lnTo>
                  <a:pt x="78105" y="384086"/>
                </a:lnTo>
                <a:lnTo>
                  <a:pt x="28829" y="382092"/>
                </a:lnTo>
                <a:lnTo>
                  <a:pt x="0" y="383260"/>
                </a:lnTo>
                <a:lnTo>
                  <a:pt x="0" y="531571"/>
                </a:lnTo>
                <a:lnTo>
                  <a:pt x="28689" y="529920"/>
                </a:lnTo>
                <a:lnTo>
                  <a:pt x="81686" y="532968"/>
                </a:lnTo>
                <a:lnTo>
                  <a:pt x="132816" y="541858"/>
                </a:lnTo>
                <a:lnTo>
                  <a:pt x="181762" y="556285"/>
                </a:lnTo>
                <a:lnTo>
                  <a:pt x="228219" y="575919"/>
                </a:lnTo>
                <a:lnTo>
                  <a:pt x="271881" y="600405"/>
                </a:lnTo>
                <a:lnTo>
                  <a:pt x="312432" y="629437"/>
                </a:lnTo>
                <a:lnTo>
                  <a:pt x="349567" y="662673"/>
                </a:lnTo>
                <a:lnTo>
                  <a:pt x="382816" y="699782"/>
                </a:lnTo>
                <a:lnTo>
                  <a:pt x="411873" y="740295"/>
                </a:lnTo>
                <a:lnTo>
                  <a:pt x="436384" y="783932"/>
                </a:lnTo>
                <a:lnTo>
                  <a:pt x="456018" y="830351"/>
                </a:lnTo>
                <a:lnTo>
                  <a:pt x="470458" y="879271"/>
                </a:lnTo>
                <a:lnTo>
                  <a:pt x="479374" y="930363"/>
                </a:lnTo>
                <a:lnTo>
                  <a:pt x="482409" y="983322"/>
                </a:lnTo>
                <a:lnTo>
                  <a:pt x="479361" y="1036281"/>
                </a:lnTo>
                <a:lnTo>
                  <a:pt x="470433" y="1087374"/>
                </a:lnTo>
                <a:lnTo>
                  <a:pt x="455980" y="1136294"/>
                </a:lnTo>
                <a:lnTo>
                  <a:pt x="436321" y="1182712"/>
                </a:lnTo>
                <a:lnTo>
                  <a:pt x="411810" y="1226350"/>
                </a:lnTo>
                <a:lnTo>
                  <a:pt x="382778" y="1266863"/>
                </a:lnTo>
                <a:lnTo>
                  <a:pt x="349567" y="1303972"/>
                </a:lnTo>
                <a:lnTo>
                  <a:pt x="312432" y="1337208"/>
                </a:lnTo>
                <a:lnTo>
                  <a:pt x="271881" y="1366240"/>
                </a:lnTo>
                <a:lnTo>
                  <a:pt x="228219" y="1390726"/>
                </a:lnTo>
                <a:lnTo>
                  <a:pt x="181762" y="1410360"/>
                </a:lnTo>
                <a:lnTo>
                  <a:pt x="132816" y="1424787"/>
                </a:lnTo>
                <a:lnTo>
                  <a:pt x="81686" y="1433690"/>
                </a:lnTo>
                <a:lnTo>
                  <a:pt x="28689" y="1436725"/>
                </a:lnTo>
                <a:lnTo>
                  <a:pt x="0" y="1435074"/>
                </a:lnTo>
                <a:lnTo>
                  <a:pt x="0" y="1583397"/>
                </a:lnTo>
                <a:lnTo>
                  <a:pt x="78003" y="1582559"/>
                </a:lnTo>
                <a:lnTo>
                  <a:pt x="126250" y="1576679"/>
                </a:lnTo>
                <a:lnTo>
                  <a:pt x="173266" y="1567065"/>
                </a:lnTo>
                <a:lnTo>
                  <a:pt x="218884" y="1553870"/>
                </a:lnTo>
                <a:lnTo>
                  <a:pt x="262940" y="1537271"/>
                </a:lnTo>
                <a:lnTo>
                  <a:pt x="305282" y="1517408"/>
                </a:lnTo>
                <a:lnTo>
                  <a:pt x="345744" y="1494434"/>
                </a:lnTo>
                <a:lnTo>
                  <a:pt x="384149" y="1468526"/>
                </a:lnTo>
                <a:lnTo>
                  <a:pt x="420331" y="1439824"/>
                </a:lnTo>
                <a:lnTo>
                  <a:pt x="454152" y="1408493"/>
                </a:lnTo>
                <a:lnTo>
                  <a:pt x="485521" y="1374686"/>
                </a:lnTo>
                <a:lnTo>
                  <a:pt x="514248" y="1338516"/>
                </a:lnTo>
                <a:lnTo>
                  <a:pt x="540194" y="1300124"/>
                </a:lnTo>
                <a:lnTo>
                  <a:pt x="563194" y="1259687"/>
                </a:lnTo>
                <a:lnTo>
                  <a:pt x="583082" y="1217358"/>
                </a:lnTo>
                <a:lnTo>
                  <a:pt x="599706" y="1173327"/>
                </a:lnTo>
                <a:lnTo>
                  <a:pt x="612902" y="1127734"/>
                </a:lnTo>
                <a:lnTo>
                  <a:pt x="622515" y="1080757"/>
                </a:lnTo>
                <a:lnTo>
                  <a:pt x="628383" y="1032573"/>
                </a:lnTo>
                <a:lnTo>
                  <a:pt x="630351" y="983322"/>
                </a:lnTo>
                <a:close/>
              </a:path>
              <a:path w="2564765" h="2369820">
                <a:moveTo>
                  <a:pt x="1994344" y="214147"/>
                </a:moveTo>
                <a:lnTo>
                  <a:pt x="1991258" y="160972"/>
                </a:lnTo>
                <a:lnTo>
                  <a:pt x="1982241" y="109524"/>
                </a:lnTo>
                <a:lnTo>
                  <a:pt x="1967636" y="60185"/>
                </a:lnTo>
                <a:lnTo>
                  <a:pt x="1947811" y="13322"/>
                </a:lnTo>
                <a:lnTo>
                  <a:pt x="1940331" y="0"/>
                </a:lnTo>
                <a:lnTo>
                  <a:pt x="1759458" y="0"/>
                </a:lnTo>
                <a:lnTo>
                  <a:pt x="1786750" y="31826"/>
                </a:lnTo>
                <a:lnTo>
                  <a:pt x="1811870" y="72263"/>
                </a:lnTo>
                <a:lnTo>
                  <a:pt x="1830590" y="116522"/>
                </a:lnTo>
                <a:lnTo>
                  <a:pt x="1842312" y="164007"/>
                </a:lnTo>
                <a:lnTo>
                  <a:pt x="1846402" y="214147"/>
                </a:lnTo>
                <a:lnTo>
                  <a:pt x="1842363" y="264274"/>
                </a:lnTo>
                <a:lnTo>
                  <a:pt x="1830692" y="311746"/>
                </a:lnTo>
                <a:lnTo>
                  <a:pt x="1811985" y="355981"/>
                </a:lnTo>
                <a:lnTo>
                  <a:pt x="1786839" y="396417"/>
                </a:lnTo>
                <a:lnTo>
                  <a:pt x="1755863" y="432498"/>
                </a:lnTo>
                <a:lnTo>
                  <a:pt x="1719757" y="463423"/>
                </a:lnTo>
                <a:lnTo>
                  <a:pt x="1679295" y="488556"/>
                </a:lnTo>
                <a:lnTo>
                  <a:pt x="1635023" y="507263"/>
                </a:lnTo>
                <a:lnTo>
                  <a:pt x="1587525" y="518947"/>
                </a:lnTo>
                <a:lnTo>
                  <a:pt x="1537360" y="522973"/>
                </a:lnTo>
                <a:lnTo>
                  <a:pt x="1487182" y="518947"/>
                </a:lnTo>
                <a:lnTo>
                  <a:pt x="1439646" y="507263"/>
                </a:lnTo>
                <a:lnTo>
                  <a:pt x="1395361" y="488556"/>
                </a:lnTo>
                <a:lnTo>
                  <a:pt x="1354899" y="463423"/>
                </a:lnTo>
                <a:lnTo>
                  <a:pt x="1318856" y="432498"/>
                </a:lnTo>
                <a:lnTo>
                  <a:pt x="1287957" y="396481"/>
                </a:lnTo>
                <a:lnTo>
                  <a:pt x="1262799" y="356044"/>
                </a:lnTo>
                <a:lnTo>
                  <a:pt x="1244053" y="311785"/>
                </a:lnTo>
                <a:lnTo>
                  <a:pt x="1232357" y="264287"/>
                </a:lnTo>
                <a:lnTo>
                  <a:pt x="1228318" y="214147"/>
                </a:lnTo>
                <a:lnTo>
                  <a:pt x="1232344" y="164020"/>
                </a:lnTo>
                <a:lnTo>
                  <a:pt x="1244028" y="116560"/>
                </a:lnTo>
                <a:lnTo>
                  <a:pt x="1262735" y="72326"/>
                </a:lnTo>
                <a:lnTo>
                  <a:pt x="1287868" y="31877"/>
                </a:lnTo>
                <a:lnTo>
                  <a:pt x="1315250" y="0"/>
                </a:lnTo>
                <a:lnTo>
                  <a:pt x="1134389" y="0"/>
                </a:lnTo>
                <a:lnTo>
                  <a:pt x="1107084" y="60185"/>
                </a:lnTo>
                <a:lnTo>
                  <a:pt x="1092479" y="109524"/>
                </a:lnTo>
                <a:lnTo>
                  <a:pt x="1083462" y="160972"/>
                </a:lnTo>
                <a:lnTo>
                  <a:pt x="1080376" y="214147"/>
                </a:lnTo>
                <a:lnTo>
                  <a:pt x="1083462" y="267322"/>
                </a:lnTo>
                <a:lnTo>
                  <a:pt x="1092479" y="318770"/>
                </a:lnTo>
                <a:lnTo>
                  <a:pt x="1107084" y="368122"/>
                </a:lnTo>
                <a:lnTo>
                  <a:pt x="1126909" y="414985"/>
                </a:lnTo>
                <a:lnTo>
                  <a:pt x="1151623" y="459003"/>
                </a:lnTo>
                <a:lnTo>
                  <a:pt x="1180858" y="499808"/>
                </a:lnTo>
                <a:lnTo>
                  <a:pt x="1214259" y="537019"/>
                </a:lnTo>
                <a:lnTo>
                  <a:pt x="1251483" y="570407"/>
                </a:lnTo>
                <a:lnTo>
                  <a:pt x="1292301" y="599617"/>
                </a:lnTo>
                <a:lnTo>
                  <a:pt x="1336319" y="624306"/>
                </a:lnTo>
                <a:lnTo>
                  <a:pt x="1383195" y="644118"/>
                </a:lnTo>
                <a:lnTo>
                  <a:pt x="1432547" y="658710"/>
                </a:lnTo>
                <a:lnTo>
                  <a:pt x="1484007" y="667727"/>
                </a:lnTo>
                <a:lnTo>
                  <a:pt x="1537208" y="670801"/>
                </a:lnTo>
                <a:lnTo>
                  <a:pt x="1590573" y="667727"/>
                </a:lnTo>
                <a:lnTo>
                  <a:pt x="1642059" y="658710"/>
                </a:lnTo>
                <a:lnTo>
                  <a:pt x="1691436" y="644118"/>
                </a:lnTo>
                <a:lnTo>
                  <a:pt x="1738337" y="624306"/>
                </a:lnTo>
                <a:lnTo>
                  <a:pt x="1782381" y="599617"/>
                </a:lnTo>
                <a:lnTo>
                  <a:pt x="1823212" y="570407"/>
                </a:lnTo>
                <a:lnTo>
                  <a:pt x="1860448" y="537019"/>
                </a:lnTo>
                <a:lnTo>
                  <a:pt x="1873059" y="522973"/>
                </a:lnTo>
                <a:lnTo>
                  <a:pt x="1893862" y="499808"/>
                </a:lnTo>
                <a:lnTo>
                  <a:pt x="1923097" y="459003"/>
                </a:lnTo>
                <a:lnTo>
                  <a:pt x="1947811" y="414985"/>
                </a:lnTo>
                <a:lnTo>
                  <a:pt x="1967636" y="368122"/>
                </a:lnTo>
                <a:lnTo>
                  <a:pt x="1982241" y="318770"/>
                </a:lnTo>
                <a:lnTo>
                  <a:pt x="1991258" y="267322"/>
                </a:lnTo>
                <a:lnTo>
                  <a:pt x="1994344" y="214147"/>
                </a:lnTo>
                <a:close/>
              </a:path>
              <a:path w="2564765" h="2369820">
                <a:moveTo>
                  <a:pt x="2564346" y="116840"/>
                </a:moveTo>
                <a:lnTo>
                  <a:pt x="2560967" y="83820"/>
                </a:lnTo>
                <a:lnTo>
                  <a:pt x="2551290" y="52070"/>
                </a:lnTo>
                <a:lnTo>
                  <a:pt x="2536012" y="24130"/>
                </a:lnTo>
                <a:lnTo>
                  <a:pt x="2515819" y="0"/>
                </a:lnTo>
                <a:lnTo>
                  <a:pt x="2218055" y="0"/>
                </a:lnTo>
                <a:lnTo>
                  <a:pt x="2230450" y="43180"/>
                </a:lnTo>
                <a:lnTo>
                  <a:pt x="2244204" y="99060"/>
                </a:lnTo>
                <a:lnTo>
                  <a:pt x="2403233" y="99060"/>
                </a:lnTo>
                <a:lnTo>
                  <a:pt x="2407234" y="100330"/>
                </a:lnTo>
                <a:lnTo>
                  <a:pt x="2410637" y="104140"/>
                </a:lnTo>
                <a:lnTo>
                  <a:pt x="2413889" y="107950"/>
                </a:lnTo>
                <a:lnTo>
                  <a:pt x="2415819" y="111760"/>
                </a:lnTo>
                <a:lnTo>
                  <a:pt x="2415819" y="314960"/>
                </a:lnTo>
                <a:lnTo>
                  <a:pt x="2413889" y="318770"/>
                </a:lnTo>
                <a:lnTo>
                  <a:pt x="2410637" y="322580"/>
                </a:lnTo>
                <a:lnTo>
                  <a:pt x="2407234" y="325120"/>
                </a:lnTo>
                <a:lnTo>
                  <a:pt x="2403233" y="327660"/>
                </a:lnTo>
                <a:lnTo>
                  <a:pt x="2244204" y="327660"/>
                </a:lnTo>
                <a:lnTo>
                  <a:pt x="2230450" y="383540"/>
                </a:lnTo>
                <a:lnTo>
                  <a:pt x="2215413" y="436880"/>
                </a:lnTo>
                <a:lnTo>
                  <a:pt x="2196592" y="486410"/>
                </a:lnTo>
                <a:lnTo>
                  <a:pt x="2174125" y="535940"/>
                </a:lnTo>
                <a:lnTo>
                  <a:pt x="2148192" y="582930"/>
                </a:lnTo>
                <a:lnTo>
                  <a:pt x="2118156" y="632460"/>
                </a:lnTo>
                <a:lnTo>
                  <a:pt x="2227046" y="740410"/>
                </a:lnTo>
                <a:lnTo>
                  <a:pt x="2228824" y="742950"/>
                </a:lnTo>
                <a:lnTo>
                  <a:pt x="2230005" y="744220"/>
                </a:lnTo>
                <a:lnTo>
                  <a:pt x="2232228" y="750570"/>
                </a:lnTo>
                <a:lnTo>
                  <a:pt x="2232228" y="755650"/>
                </a:lnTo>
                <a:lnTo>
                  <a:pt x="2231783" y="758190"/>
                </a:lnTo>
                <a:lnTo>
                  <a:pt x="2230005" y="762000"/>
                </a:lnTo>
                <a:lnTo>
                  <a:pt x="2228824" y="763270"/>
                </a:lnTo>
                <a:lnTo>
                  <a:pt x="2227046" y="765810"/>
                </a:lnTo>
                <a:lnTo>
                  <a:pt x="2088273" y="904240"/>
                </a:lnTo>
                <a:lnTo>
                  <a:pt x="2086508" y="905510"/>
                </a:lnTo>
                <a:lnTo>
                  <a:pt x="2084438" y="906780"/>
                </a:lnTo>
                <a:lnTo>
                  <a:pt x="2082355" y="906780"/>
                </a:lnTo>
                <a:lnTo>
                  <a:pt x="2080145" y="908050"/>
                </a:lnTo>
                <a:lnTo>
                  <a:pt x="2075408" y="908050"/>
                </a:lnTo>
                <a:lnTo>
                  <a:pt x="2073186" y="906780"/>
                </a:lnTo>
                <a:lnTo>
                  <a:pt x="2069045" y="905510"/>
                </a:lnTo>
                <a:lnTo>
                  <a:pt x="2067267" y="904240"/>
                </a:lnTo>
                <a:lnTo>
                  <a:pt x="2065350" y="902970"/>
                </a:lnTo>
                <a:lnTo>
                  <a:pt x="1956460" y="793750"/>
                </a:lnTo>
                <a:lnTo>
                  <a:pt x="1906905" y="824230"/>
                </a:lnTo>
                <a:lnTo>
                  <a:pt x="1860194" y="849630"/>
                </a:lnTo>
                <a:lnTo>
                  <a:pt x="1811375" y="872490"/>
                </a:lnTo>
                <a:lnTo>
                  <a:pt x="1760613" y="890270"/>
                </a:lnTo>
                <a:lnTo>
                  <a:pt x="1708073" y="905510"/>
                </a:lnTo>
                <a:lnTo>
                  <a:pt x="1651711" y="919480"/>
                </a:lnTo>
                <a:lnTo>
                  <a:pt x="1651711" y="1078230"/>
                </a:lnTo>
                <a:lnTo>
                  <a:pt x="1649793" y="1082040"/>
                </a:lnTo>
                <a:lnTo>
                  <a:pt x="1646542" y="1085850"/>
                </a:lnTo>
                <a:lnTo>
                  <a:pt x="1643138" y="1089660"/>
                </a:lnTo>
                <a:lnTo>
                  <a:pt x="1639138" y="1090930"/>
                </a:lnTo>
                <a:lnTo>
                  <a:pt x="1435582" y="1090930"/>
                </a:lnTo>
                <a:lnTo>
                  <a:pt x="1431582" y="1089660"/>
                </a:lnTo>
                <a:lnTo>
                  <a:pt x="1428178" y="1085850"/>
                </a:lnTo>
                <a:lnTo>
                  <a:pt x="1424927" y="1082040"/>
                </a:lnTo>
                <a:lnTo>
                  <a:pt x="1422996" y="1078230"/>
                </a:lnTo>
                <a:lnTo>
                  <a:pt x="1422996" y="1041400"/>
                </a:lnTo>
                <a:lnTo>
                  <a:pt x="1422996" y="979170"/>
                </a:lnTo>
                <a:lnTo>
                  <a:pt x="1422996" y="919480"/>
                </a:lnTo>
                <a:lnTo>
                  <a:pt x="1376883" y="908050"/>
                </a:lnTo>
                <a:lnTo>
                  <a:pt x="1366634" y="905510"/>
                </a:lnTo>
                <a:lnTo>
                  <a:pt x="1314107" y="890270"/>
                </a:lnTo>
                <a:lnTo>
                  <a:pt x="1263345" y="872490"/>
                </a:lnTo>
                <a:lnTo>
                  <a:pt x="1214513" y="849630"/>
                </a:lnTo>
                <a:lnTo>
                  <a:pt x="1167803" y="824230"/>
                </a:lnTo>
                <a:lnTo>
                  <a:pt x="1118247" y="793750"/>
                </a:lnTo>
                <a:lnTo>
                  <a:pt x="1007440" y="904240"/>
                </a:lnTo>
                <a:lnTo>
                  <a:pt x="1005662" y="905510"/>
                </a:lnTo>
                <a:lnTo>
                  <a:pt x="1003592" y="906780"/>
                </a:lnTo>
                <a:lnTo>
                  <a:pt x="1001522" y="906780"/>
                </a:lnTo>
                <a:lnTo>
                  <a:pt x="999312" y="908050"/>
                </a:lnTo>
                <a:lnTo>
                  <a:pt x="994575" y="908050"/>
                </a:lnTo>
                <a:lnTo>
                  <a:pt x="992352" y="906780"/>
                </a:lnTo>
                <a:lnTo>
                  <a:pt x="988212" y="905510"/>
                </a:lnTo>
                <a:lnTo>
                  <a:pt x="986434" y="904240"/>
                </a:lnTo>
                <a:lnTo>
                  <a:pt x="984516" y="902970"/>
                </a:lnTo>
                <a:lnTo>
                  <a:pt x="845743" y="763270"/>
                </a:lnTo>
                <a:lnTo>
                  <a:pt x="844562" y="762000"/>
                </a:lnTo>
                <a:lnTo>
                  <a:pt x="843826" y="759460"/>
                </a:lnTo>
                <a:lnTo>
                  <a:pt x="842937" y="758190"/>
                </a:lnTo>
                <a:lnTo>
                  <a:pt x="842492" y="755650"/>
                </a:lnTo>
                <a:lnTo>
                  <a:pt x="842492" y="750570"/>
                </a:lnTo>
                <a:lnTo>
                  <a:pt x="844715" y="744220"/>
                </a:lnTo>
                <a:lnTo>
                  <a:pt x="845896" y="742950"/>
                </a:lnTo>
                <a:lnTo>
                  <a:pt x="847674" y="740410"/>
                </a:lnTo>
                <a:lnTo>
                  <a:pt x="956551" y="632460"/>
                </a:lnTo>
                <a:lnTo>
                  <a:pt x="926515" y="582930"/>
                </a:lnTo>
                <a:lnTo>
                  <a:pt x="900582" y="535940"/>
                </a:lnTo>
                <a:lnTo>
                  <a:pt x="878128" y="486410"/>
                </a:lnTo>
                <a:lnTo>
                  <a:pt x="859307" y="436880"/>
                </a:lnTo>
                <a:lnTo>
                  <a:pt x="844270" y="383540"/>
                </a:lnTo>
                <a:lnTo>
                  <a:pt x="830364" y="327660"/>
                </a:lnTo>
                <a:lnTo>
                  <a:pt x="671334" y="327660"/>
                </a:lnTo>
                <a:lnTo>
                  <a:pt x="667334" y="325120"/>
                </a:lnTo>
                <a:lnTo>
                  <a:pt x="663930" y="322580"/>
                </a:lnTo>
                <a:lnTo>
                  <a:pt x="660679" y="318770"/>
                </a:lnTo>
                <a:lnTo>
                  <a:pt x="658749" y="314960"/>
                </a:lnTo>
                <a:lnTo>
                  <a:pt x="658749" y="128270"/>
                </a:lnTo>
                <a:lnTo>
                  <a:pt x="658749" y="111760"/>
                </a:lnTo>
                <a:lnTo>
                  <a:pt x="660527" y="107950"/>
                </a:lnTo>
                <a:lnTo>
                  <a:pt x="667334" y="100330"/>
                </a:lnTo>
                <a:lnTo>
                  <a:pt x="671334" y="99060"/>
                </a:lnTo>
                <a:lnTo>
                  <a:pt x="830364" y="99060"/>
                </a:lnTo>
                <a:lnTo>
                  <a:pt x="844270" y="43180"/>
                </a:lnTo>
                <a:lnTo>
                  <a:pt x="856653" y="0"/>
                </a:lnTo>
                <a:lnTo>
                  <a:pt x="638835" y="0"/>
                </a:lnTo>
                <a:lnTo>
                  <a:pt x="651217" y="10160"/>
                </a:lnTo>
                <a:lnTo>
                  <a:pt x="663117" y="36830"/>
                </a:lnTo>
                <a:lnTo>
                  <a:pt x="664476" y="64770"/>
                </a:lnTo>
                <a:lnTo>
                  <a:pt x="654469" y="92710"/>
                </a:lnTo>
                <a:lnTo>
                  <a:pt x="660984" y="74320"/>
                </a:lnTo>
                <a:lnTo>
                  <a:pt x="664121" y="65608"/>
                </a:lnTo>
                <a:lnTo>
                  <a:pt x="662762" y="37287"/>
                </a:lnTo>
                <a:lnTo>
                  <a:pt x="650900" y="11544"/>
                </a:lnTo>
                <a:lnTo>
                  <a:pt x="638365" y="0"/>
                </a:lnTo>
                <a:lnTo>
                  <a:pt x="638213" y="0"/>
                </a:lnTo>
                <a:lnTo>
                  <a:pt x="559765" y="0"/>
                </a:lnTo>
                <a:lnTo>
                  <a:pt x="263067" y="0"/>
                </a:lnTo>
                <a:lnTo>
                  <a:pt x="270713" y="1866"/>
                </a:lnTo>
                <a:lnTo>
                  <a:pt x="320586" y="15443"/>
                </a:lnTo>
                <a:lnTo>
                  <a:pt x="369392" y="31445"/>
                </a:lnTo>
                <a:lnTo>
                  <a:pt x="417055" y="49796"/>
                </a:lnTo>
                <a:lnTo>
                  <a:pt x="463524" y="70446"/>
                </a:lnTo>
                <a:lnTo>
                  <a:pt x="508711" y="93319"/>
                </a:lnTo>
                <a:lnTo>
                  <a:pt x="512381" y="95427"/>
                </a:lnTo>
                <a:lnTo>
                  <a:pt x="511556" y="101600"/>
                </a:lnTo>
                <a:lnTo>
                  <a:pt x="511187" y="107950"/>
                </a:lnTo>
                <a:lnTo>
                  <a:pt x="511111" y="309880"/>
                </a:lnTo>
                <a:lnTo>
                  <a:pt x="524167" y="374650"/>
                </a:lnTo>
                <a:lnTo>
                  <a:pt x="559638" y="426720"/>
                </a:lnTo>
                <a:lnTo>
                  <a:pt x="612203" y="462280"/>
                </a:lnTo>
                <a:lnTo>
                  <a:pt x="676656" y="474980"/>
                </a:lnTo>
                <a:lnTo>
                  <a:pt x="716749" y="474980"/>
                </a:lnTo>
                <a:lnTo>
                  <a:pt x="728446" y="509270"/>
                </a:lnTo>
                <a:lnTo>
                  <a:pt x="741527" y="543560"/>
                </a:lnTo>
                <a:lnTo>
                  <a:pt x="755942" y="576580"/>
                </a:lnTo>
                <a:lnTo>
                  <a:pt x="771626" y="608330"/>
                </a:lnTo>
                <a:lnTo>
                  <a:pt x="743369" y="636270"/>
                </a:lnTo>
                <a:lnTo>
                  <a:pt x="713854" y="676910"/>
                </a:lnTo>
                <a:lnTo>
                  <a:pt x="697865" y="721360"/>
                </a:lnTo>
                <a:lnTo>
                  <a:pt x="694982" y="750570"/>
                </a:lnTo>
                <a:lnTo>
                  <a:pt x="695083" y="758190"/>
                </a:lnTo>
                <a:lnTo>
                  <a:pt x="701649" y="800100"/>
                </a:lnTo>
                <a:lnTo>
                  <a:pt x="722236" y="844550"/>
                </a:lnTo>
                <a:lnTo>
                  <a:pt x="880211" y="1007110"/>
                </a:lnTo>
                <a:lnTo>
                  <a:pt x="920216" y="1036320"/>
                </a:lnTo>
                <a:lnTo>
                  <a:pt x="965657" y="1052830"/>
                </a:lnTo>
                <a:lnTo>
                  <a:pt x="981392" y="1055370"/>
                </a:lnTo>
                <a:lnTo>
                  <a:pt x="1013079" y="1055370"/>
                </a:lnTo>
                <a:lnTo>
                  <a:pt x="1059522" y="1043940"/>
                </a:lnTo>
                <a:lnTo>
                  <a:pt x="1101775" y="1018540"/>
                </a:lnTo>
                <a:lnTo>
                  <a:pt x="1142517" y="979170"/>
                </a:lnTo>
                <a:lnTo>
                  <a:pt x="1174623" y="994410"/>
                </a:lnTo>
                <a:lnTo>
                  <a:pt x="1241082" y="1022350"/>
                </a:lnTo>
                <a:lnTo>
                  <a:pt x="1275359" y="1033780"/>
                </a:lnTo>
                <a:lnTo>
                  <a:pt x="1275435" y="1078230"/>
                </a:lnTo>
                <a:lnTo>
                  <a:pt x="1275651" y="1082040"/>
                </a:lnTo>
                <a:lnTo>
                  <a:pt x="1287056" y="1065530"/>
                </a:lnTo>
                <a:lnTo>
                  <a:pt x="1302473" y="1052830"/>
                </a:lnTo>
                <a:lnTo>
                  <a:pt x="1321054" y="1045210"/>
                </a:lnTo>
                <a:lnTo>
                  <a:pt x="1341932" y="1041400"/>
                </a:lnTo>
                <a:lnTo>
                  <a:pt x="1370711" y="1047750"/>
                </a:lnTo>
                <a:lnTo>
                  <a:pt x="1394231" y="1062990"/>
                </a:lnTo>
                <a:lnTo>
                  <a:pt x="1410081" y="1087120"/>
                </a:lnTo>
                <a:lnTo>
                  <a:pt x="1415897" y="1115060"/>
                </a:lnTo>
                <a:lnTo>
                  <a:pt x="1413573" y="1145540"/>
                </a:lnTo>
                <a:lnTo>
                  <a:pt x="1412100" y="1151864"/>
                </a:lnTo>
                <a:lnTo>
                  <a:pt x="1412201" y="1150759"/>
                </a:lnTo>
                <a:lnTo>
                  <a:pt x="1413040" y="1147178"/>
                </a:lnTo>
                <a:lnTo>
                  <a:pt x="1414411" y="1128687"/>
                </a:lnTo>
                <a:lnTo>
                  <a:pt x="1415605" y="1116812"/>
                </a:lnTo>
                <a:lnTo>
                  <a:pt x="1409788" y="1088047"/>
                </a:lnTo>
                <a:lnTo>
                  <a:pt x="1408899" y="1086739"/>
                </a:lnTo>
                <a:lnTo>
                  <a:pt x="1408899" y="1165745"/>
                </a:lnTo>
                <a:lnTo>
                  <a:pt x="1406817" y="1174750"/>
                </a:lnTo>
                <a:lnTo>
                  <a:pt x="1406398" y="1175816"/>
                </a:lnTo>
                <a:lnTo>
                  <a:pt x="1408252" y="1167803"/>
                </a:lnTo>
                <a:lnTo>
                  <a:pt x="1408899" y="1165745"/>
                </a:lnTo>
                <a:lnTo>
                  <a:pt x="1408899" y="1086739"/>
                </a:lnTo>
                <a:lnTo>
                  <a:pt x="1397038" y="1069162"/>
                </a:lnTo>
                <a:lnTo>
                  <a:pt x="1397038" y="1199972"/>
                </a:lnTo>
                <a:lnTo>
                  <a:pt x="1395996" y="1202690"/>
                </a:lnTo>
                <a:lnTo>
                  <a:pt x="1395514" y="1203540"/>
                </a:lnTo>
                <a:lnTo>
                  <a:pt x="1396606" y="1200759"/>
                </a:lnTo>
                <a:lnTo>
                  <a:pt x="1397038" y="1199972"/>
                </a:lnTo>
                <a:lnTo>
                  <a:pt x="1397038" y="1069162"/>
                </a:lnTo>
                <a:lnTo>
                  <a:pt x="1393926" y="1064552"/>
                </a:lnTo>
                <a:lnTo>
                  <a:pt x="1393786" y="1064475"/>
                </a:lnTo>
                <a:lnTo>
                  <a:pt x="1389672" y="1061656"/>
                </a:lnTo>
                <a:lnTo>
                  <a:pt x="1389672" y="1213713"/>
                </a:lnTo>
                <a:lnTo>
                  <a:pt x="1388186" y="1216317"/>
                </a:lnTo>
                <a:lnTo>
                  <a:pt x="1388338" y="1216025"/>
                </a:lnTo>
                <a:lnTo>
                  <a:pt x="1389672" y="1213713"/>
                </a:lnTo>
                <a:lnTo>
                  <a:pt x="1389672" y="1061656"/>
                </a:lnTo>
                <a:lnTo>
                  <a:pt x="1370266" y="1048562"/>
                </a:lnTo>
                <a:lnTo>
                  <a:pt x="1341488" y="1042746"/>
                </a:lnTo>
                <a:lnTo>
                  <a:pt x="1320609" y="1045743"/>
                </a:lnTo>
                <a:lnTo>
                  <a:pt x="1314983" y="1048283"/>
                </a:lnTo>
                <a:lnTo>
                  <a:pt x="1312849" y="1048715"/>
                </a:lnTo>
                <a:lnTo>
                  <a:pt x="1310436" y="1050340"/>
                </a:lnTo>
                <a:lnTo>
                  <a:pt x="1302029" y="1054138"/>
                </a:lnTo>
                <a:lnTo>
                  <a:pt x="1290751" y="1063599"/>
                </a:lnTo>
                <a:lnTo>
                  <a:pt x="1289342" y="1064552"/>
                </a:lnTo>
                <a:lnTo>
                  <a:pt x="1288973" y="1065098"/>
                </a:lnTo>
                <a:lnTo>
                  <a:pt x="1286611" y="1067079"/>
                </a:lnTo>
                <a:lnTo>
                  <a:pt x="1275207" y="1083703"/>
                </a:lnTo>
                <a:lnTo>
                  <a:pt x="1275422" y="1085176"/>
                </a:lnTo>
                <a:lnTo>
                  <a:pt x="1273479" y="1088047"/>
                </a:lnTo>
                <a:lnTo>
                  <a:pt x="1267663" y="1116812"/>
                </a:lnTo>
                <a:lnTo>
                  <a:pt x="1266621" y="1127391"/>
                </a:lnTo>
                <a:lnTo>
                  <a:pt x="1263599" y="1137119"/>
                </a:lnTo>
                <a:lnTo>
                  <a:pt x="1235824" y="1165009"/>
                </a:lnTo>
                <a:lnTo>
                  <a:pt x="1215440" y="1169149"/>
                </a:lnTo>
                <a:lnTo>
                  <a:pt x="1025194" y="1169149"/>
                </a:lnTo>
                <a:lnTo>
                  <a:pt x="1011440" y="1225473"/>
                </a:lnTo>
                <a:lnTo>
                  <a:pt x="997851" y="1275308"/>
                </a:lnTo>
                <a:lnTo>
                  <a:pt x="981837" y="1324076"/>
                </a:lnTo>
                <a:lnTo>
                  <a:pt x="963472" y="1371714"/>
                </a:lnTo>
                <a:lnTo>
                  <a:pt x="942809" y="1418145"/>
                </a:lnTo>
                <a:lnTo>
                  <a:pt x="919911" y="1463294"/>
                </a:lnTo>
                <a:lnTo>
                  <a:pt x="894867" y="1507096"/>
                </a:lnTo>
                <a:lnTo>
                  <a:pt x="864831" y="1556613"/>
                </a:lnTo>
                <a:lnTo>
                  <a:pt x="999312" y="1690992"/>
                </a:lnTo>
                <a:lnTo>
                  <a:pt x="1014691" y="1721154"/>
                </a:lnTo>
                <a:lnTo>
                  <a:pt x="1014691" y="1734464"/>
                </a:lnTo>
                <a:lnTo>
                  <a:pt x="1013358" y="1741258"/>
                </a:lnTo>
                <a:lnTo>
                  <a:pt x="1008329" y="1753679"/>
                </a:lnTo>
                <a:lnTo>
                  <a:pt x="1004633" y="1759445"/>
                </a:lnTo>
                <a:lnTo>
                  <a:pt x="999312" y="1764614"/>
                </a:lnTo>
                <a:lnTo>
                  <a:pt x="810691" y="1953107"/>
                </a:lnTo>
                <a:lnTo>
                  <a:pt x="780503" y="1968474"/>
                </a:lnTo>
                <a:lnTo>
                  <a:pt x="767041" y="1968474"/>
                </a:lnTo>
                <a:lnTo>
                  <a:pt x="760387" y="1967141"/>
                </a:lnTo>
                <a:lnTo>
                  <a:pt x="747966" y="1962124"/>
                </a:lnTo>
                <a:lnTo>
                  <a:pt x="742188" y="1958428"/>
                </a:lnTo>
                <a:lnTo>
                  <a:pt x="695883" y="1912150"/>
                </a:lnTo>
                <a:lnTo>
                  <a:pt x="602386" y="1818728"/>
                </a:lnTo>
                <a:lnTo>
                  <a:pt x="552831" y="1848739"/>
                </a:lnTo>
                <a:lnTo>
                  <a:pt x="509003" y="1873821"/>
                </a:lnTo>
                <a:lnTo>
                  <a:pt x="463816" y="1896706"/>
                </a:lnTo>
                <a:lnTo>
                  <a:pt x="417360" y="1917344"/>
                </a:lnTo>
                <a:lnTo>
                  <a:pt x="369684" y="1935683"/>
                </a:lnTo>
                <a:lnTo>
                  <a:pt x="320878" y="1951659"/>
                </a:lnTo>
                <a:lnTo>
                  <a:pt x="271005" y="1965223"/>
                </a:lnTo>
                <a:lnTo>
                  <a:pt x="214642" y="1978977"/>
                </a:lnTo>
                <a:lnTo>
                  <a:pt x="214630" y="2169236"/>
                </a:lnTo>
                <a:lnTo>
                  <a:pt x="199402" y="2206040"/>
                </a:lnTo>
                <a:lnTo>
                  <a:pt x="162420" y="2221420"/>
                </a:lnTo>
                <a:lnTo>
                  <a:pt x="0" y="2221420"/>
                </a:lnTo>
                <a:lnTo>
                  <a:pt x="0" y="2369248"/>
                </a:lnTo>
                <a:lnTo>
                  <a:pt x="162128" y="2369248"/>
                </a:lnTo>
                <a:lnTo>
                  <a:pt x="202387" y="2365171"/>
                </a:lnTo>
                <a:lnTo>
                  <a:pt x="240017" y="2353500"/>
                </a:lnTo>
                <a:lnTo>
                  <a:pt x="274091" y="2335072"/>
                </a:lnTo>
                <a:lnTo>
                  <a:pt x="303707" y="2310714"/>
                </a:lnTo>
                <a:lnTo>
                  <a:pt x="328104" y="2281186"/>
                </a:lnTo>
                <a:lnTo>
                  <a:pt x="346583" y="2247125"/>
                </a:lnTo>
                <a:lnTo>
                  <a:pt x="358267" y="2209482"/>
                </a:lnTo>
                <a:lnTo>
                  <a:pt x="362280" y="2169236"/>
                </a:lnTo>
                <a:lnTo>
                  <a:pt x="362280" y="2108924"/>
                </a:lnTo>
                <a:lnTo>
                  <a:pt x="362280" y="2093468"/>
                </a:lnTo>
                <a:lnTo>
                  <a:pt x="403123" y="2080577"/>
                </a:lnTo>
                <a:lnTo>
                  <a:pt x="450380" y="2063369"/>
                </a:lnTo>
                <a:lnTo>
                  <a:pt x="496658" y="2044179"/>
                </a:lnTo>
                <a:lnTo>
                  <a:pt x="511911" y="2037067"/>
                </a:lnTo>
                <a:lnTo>
                  <a:pt x="541921" y="2023084"/>
                </a:lnTo>
                <a:lnTo>
                  <a:pt x="578370" y="2004123"/>
                </a:lnTo>
                <a:lnTo>
                  <a:pt x="631977" y="2057768"/>
                </a:lnTo>
                <a:lnTo>
                  <a:pt x="647115" y="2071420"/>
                </a:lnTo>
                <a:lnTo>
                  <a:pt x="680453" y="2093417"/>
                </a:lnTo>
                <a:lnTo>
                  <a:pt x="716597" y="2108073"/>
                </a:lnTo>
                <a:lnTo>
                  <a:pt x="754380" y="2115401"/>
                </a:lnTo>
                <a:lnTo>
                  <a:pt x="773557" y="2116315"/>
                </a:lnTo>
                <a:lnTo>
                  <a:pt x="792721" y="2115401"/>
                </a:lnTo>
                <a:lnTo>
                  <a:pt x="830516" y="2108073"/>
                </a:lnTo>
                <a:lnTo>
                  <a:pt x="866571" y="2093468"/>
                </a:lnTo>
                <a:lnTo>
                  <a:pt x="899985" y="2071420"/>
                </a:lnTo>
                <a:lnTo>
                  <a:pt x="1004481" y="1968474"/>
                </a:lnTo>
                <a:lnTo>
                  <a:pt x="1103757" y="1869287"/>
                </a:lnTo>
                <a:lnTo>
                  <a:pt x="1129322" y="1837944"/>
                </a:lnTo>
                <a:lnTo>
                  <a:pt x="1147686" y="1803057"/>
                </a:lnTo>
                <a:lnTo>
                  <a:pt x="1158671" y="1765985"/>
                </a:lnTo>
                <a:lnTo>
                  <a:pt x="1162329" y="1727809"/>
                </a:lnTo>
                <a:lnTo>
                  <a:pt x="1161415" y="1708645"/>
                </a:lnTo>
                <a:lnTo>
                  <a:pt x="1154099" y="1670888"/>
                </a:lnTo>
                <a:lnTo>
                  <a:pt x="1139431" y="1634769"/>
                </a:lnTo>
                <a:lnTo>
                  <a:pt x="1117422" y="1601457"/>
                </a:lnTo>
                <a:lnTo>
                  <a:pt x="1100937" y="1583524"/>
                </a:lnTo>
                <a:lnTo>
                  <a:pt x="1050188" y="1532813"/>
                </a:lnTo>
                <a:lnTo>
                  <a:pt x="1069187" y="1496339"/>
                </a:lnTo>
                <a:lnTo>
                  <a:pt x="1070787" y="1492897"/>
                </a:lnTo>
                <a:lnTo>
                  <a:pt x="1090307" y="1451114"/>
                </a:lnTo>
                <a:lnTo>
                  <a:pt x="1109497" y="1404861"/>
                </a:lnTo>
                <a:lnTo>
                  <a:pt x="1126718" y="1357642"/>
                </a:lnTo>
                <a:lnTo>
                  <a:pt x="1139621" y="1316837"/>
                </a:lnTo>
                <a:lnTo>
                  <a:pt x="1215440" y="1316837"/>
                </a:lnTo>
                <a:lnTo>
                  <a:pt x="1255725" y="1312760"/>
                </a:lnTo>
                <a:lnTo>
                  <a:pt x="1293393" y="1301089"/>
                </a:lnTo>
                <a:lnTo>
                  <a:pt x="1327467" y="1282661"/>
                </a:lnTo>
                <a:lnTo>
                  <a:pt x="1357020" y="1258290"/>
                </a:lnTo>
                <a:lnTo>
                  <a:pt x="1369733" y="1242910"/>
                </a:lnTo>
                <a:lnTo>
                  <a:pt x="1381429" y="1228763"/>
                </a:lnTo>
                <a:lnTo>
                  <a:pt x="1381734" y="1228204"/>
                </a:lnTo>
                <a:lnTo>
                  <a:pt x="1395590" y="1233170"/>
                </a:lnTo>
                <a:lnTo>
                  <a:pt x="1425409" y="1238250"/>
                </a:lnTo>
                <a:lnTo>
                  <a:pt x="1440903" y="1239520"/>
                </a:lnTo>
                <a:lnTo>
                  <a:pt x="1634705" y="1239520"/>
                </a:lnTo>
                <a:lnTo>
                  <a:pt x="1699018" y="1225550"/>
                </a:lnTo>
                <a:lnTo>
                  <a:pt x="1751571" y="1189990"/>
                </a:lnTo>
                <a:lnTo>
                  <a:pt x="1787042" y="1137920"/>
                </a:lnTo>
                <a:lnTo>
                  <a:pt x="1798345" y="1090930"/>
                </a:lnTo>
                <a:lnTo>
                  <a:pt x="1800098" y="1073150"/>
                </a:lnTo>
                <a:lnTo>
                  <a:pt x="1800098" y="1033780"/>
                </a:lnTo>
                <a:lnTo>
                  <a:pt x="1834311" y="1022350"/>
                </a:lnTo>
                <a:lnTo>
                  <a:pt x="1900809" y="994410"/>
                </a:lnTo>
                <a:lnTo>
                  <a:pt x="1932940" y="979170"/>
                </a:lnTo>
                <a:lnTo>
                  <a:pt x="1961197" y="1007110"/>
                </a:lnTo>
                <a:lnTo>
                  <a:pt x="1973681" y="1018540"/>
                </a:lnTo>
                <a:lnTo>
                  <a:pt x="2015934" y="1043940"/>
                </a:lnTo>
                <a:lnTo>
                  <a:pt x="2062365" y="1055370"/>
                </a:lnTo>
                <a:lnTo>
                  <a:pt x="2094064" y="1055370"/>
                </a:lnTo>
                <a:lnTo>
                  <a:pt x="2140496" y="1043940"/>
                </a:lnTo>
                <a:lnTo>
                  <a:pt x="2182749" y="1018540"/>
                </a:lnTo>
                <a:lnTo>
                  <a:pt x="2223109" y="979170"/>
                </a:lnTo>
                <a:lnTo>
                  <a:pt x="2294064" y="908050"/>
                </a:lnTo>
                <a:lnTo>
                  <a:pt x="2332075" y="869950"/>
                </a:lnTo>
                <a:lnTo>
                  <a:pt x="2361603" y="830580"/>
                </a:lnTo>
                <a:lnTo>
                  <a:pt x="2377592" y="784860"/>
                </a:lnTo>
                <a:lnTo>
                  <a:pt x="2380475" y="750570"/>
                </a:lnTo>
                <a:lnTo>
                  <a:pt x="2379853" y="737870"/>
                </a:lnTo>
                <a:lnTo>
                  <a:pt x="2368473" y="690880"/>
                </a:lnTo>
                <a:lnTo>
                  <a:pt x="2343429" y="648970"/>
                </a:lnTo>
                <a:lnTo>
                  <a:pt x="2303830" y="608330"/>
                </a:lnTo>
                <a:lnTo>
                  <a:pt x="2319578" y="576580"/>
                </a:lnTo>
                <a:lnTo>
                  <a:pt x="2333980" y="543560"/>
                </a:lnTo>
                <a:lnTo>
                  <a:pt x="2347036" y="509270"/>
                </a:lnTo>
                <a:lnTo>
                  <a:pt x="2358707" y="474980"/>
                </a:lnTo>
                <a:lnTo>
                  <a:pt x="2398801" y="474980"/>
                </a:lnTo>
                <a:lnTo>
                  <a:pt x="2463190" y="462280"/>
                </a:lnTo>
                <a:lnTo>
                  <a:pt x="2515819" y="426720"/>
                </a:lnTo>
                <a:lnTo>
                  <a:pt x="2551290" y="374650"/>
                </a:lnTo>
                <a:lnTo>
                  <a:pt x="2564346" y="309880"/>
                </a:lnTo>
                <a:lnTo>
                  <a:pt x="2564346" y="116840"/>
                </a:lnTo>
                <a:close/>
              </a:path>
            </a:pathLst>
          </a:custGeom>
          <a:solidFill>
            <a:srgbClr val="E857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25557" y="2839890"/>
            <a:ext cx="16114394" cy="55118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6900"/>
              </a:lnSpc>
              <a:spcBef>
                <a:spcPts val="90"/>
              </a:spcBef>
            </a:pPr>
            <a:r>
              <a:rPr sz="3850" b="1" spc="29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05" dirty="0">
                <a:solidFill>
                  <a:srgbClr val="FFFFFF"/>
                </a:solidFill>
                <a:latin typeface="Arial"/>
                <a:cs typeface="Arial"/>
              </a:rPr>
              <a:t>acts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49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95" dirty="0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6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29" dirty="0">
                <a:solidFill>
                  <a:srgbClr val="FFFFFF"/>
                </a:solidFill>
                <a:latin typeface="Arial"/>
                <a:cs typeface="Arial"/>
              </a:rPr>
              <a:t>hold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3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70" dirty="0">
                <a:solidFill>
                  <a:srgbClr val="FFFFFF"/>
                </a:solidFill>
                <a:latin typeface="Arial"/>
                <a:cs typeface="Arial"/>
              </a:rPr>
              <a:t>widgets.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9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14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45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1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65" dirty="0">
                <a:solidFill>
                  <a:srgbClr val="FFFFFF"/>
                </a:solidFill>
                <a:latin typeface="Arial"/>
                <a:cs typeface="Arial"/>
              </a:rPr>
              <a:t>grouping  </a:t>
            </a:r>
            <a:r>
              <a:rPr sz="3850" b="1" spc="37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60" dirty="0">
                <a:solidFill>
                  <a:srgbClr val="FFFFFF"/>
                </a:solidFill>
                <a:latin typeface="Arial"/>
                <a:cs typeface="Arial"/>
              </a:rPr>
              <a:t>organizing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3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70" dirty="0">
                <a:solidFill>
                  <a:srgbClr val="FFFFFF"/>
                </a:solidFill>
                <a:latin typeface="Arial"/>
                <a:cs typeface="Arial"/>
              </a:rPr>
              <a:t>widgets.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00" dirty="0">
                <a:solidFill>
                  <a:srgbClr val="FFFFFF"/>
                </a:solidFill>
                <a:latin typeface="Arial"/>
                <a:cs typeface="Arial"/>
              </a:rPr>
              <a:t>general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80" dirty="0">
                <a:solidFill>
                  <a:srgbClr val="FFFFFF"/>
                </a:solidFill>
                <a:latin typeface="Arial"/>
                <a:cs typeface="Arial"/>
              </a:rPr>
              <a:t>syntax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75" dirty="0">
                <a:solidFill>
                  <a:srgbClr val="FFFFFF"/>
                </a:solidFill>
                <a:latin typeface="Arial"/>
                <a:cs typeface="Arial"/>
              </a:rPr>
              <a:t>is:</a:t>
            </a:r>
            <a:endParaRPr sz="38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780"/>
              </a:spcBef>
            </a:pPr>
            <a:r>
              <a:rPr sz="3850" b="1" spc="509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1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65" dirty="0">
                <a:solidFill>
                  <a:srgbClr val="FFFFFF"/>
                </a:solidFill>
                <a:latin typeface="Arial"/>
                <a:cs typeface="Arial"/>
              </a:rPr>
              <a:t>Frame(master,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95" dirty="0">
                <a:solidFill>
                  <a:srgbClr val="FFFFFF"/>
                </a:solidFill>
                <a:latin typeface="Arial"/>
                <a:cs typeface="Arial"/>
              </a:rPr>
              <a:t>option=value)</a:t>
            </a:r>
            <a:endParaRPr sz="38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780"/>
              </a:spcBef>
            </a:pPr>
            <a:r>
              <a:rPr sz="3850" b="1" spc="380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14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850" b="1" spc="-4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3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850" b="1" spc="-4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90" dirty="0">
                <a:solidFill>
                  <a:srgbClr val="FFFFFF"/>
                </a:solidFill>
                <a:latin typeface="Arial"/>
                <a:cs typeface="Arial"/>
              </a:rPr>
              <a:t>parameter</a:t>
            </a:r>
            <a:r>
              <a:rPr sz="3850" b="1" spc="-4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45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6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850" b="1" spc="-4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75" dirty="0">
                <a:solidFill>
                  <a:srgbClr val="FFFFFF"/>
                </a:solidFill>
                <a:latin typeface="Arial"/>
                <a:cs typeface="Arial"/>
              </a:rPr>
              <a:t>represent</a:t>
            </a:r>
            <a:r>
              <a:rPr sz="3850" b="1" spc="-4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3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850" b="1" spc="-4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45" dirty="0">
                <a:solidFill>
                  <a:srgbClr val="FFFFFF"/>
                </a:solidFill>
                <a:latin typeface="Arial"/>
                <a:cs typeface="Arial"/>
              </a:rPr>
              <a:t>parent</a:t>
            </a:r>
            <a:r>
              <a:rPr sz="3850" b="1" spc="-4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00" dirty="0">
                <a:solidFill>
                  <a:srgbClr val="FFFFFF"/>
                </a:solidFill>
                <a:latin typeface="Arial"/>
                <a:cs typeface="Arial"/>
              </a:rPr>
              <a:t>window.</a:t>
            </a:r>
            <a:endParaRPr sz="3850">
              <a:latin typeface="Arial"/>
              <a:cs typeface="Arial"/>
            </a:endParaRPr>
          </a:p>
          <a:p>
            <a:pPr marL="431165" marR="423545" indent="-635" algn="ctr">
              <a:lnSpc>
                <a:spcPct val="116900"/>
              </a:lnSpc>
            </a:pPr>
            <a:r>
              <a:rPr sz="3850" b="1" spc="235" dirty="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5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80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16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20" dirty="0">
                <a:solidFill>
                  <a:srgbClr val="FFFFFF"/>
                </a:solidFill>
                <a:latin typeface="Arial"/>
                <a:cs typeface="Arial"/>
              </a:rPr>
              <a:t>options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2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5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45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6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20" dirty="0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30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3850" b="1" spc="380" dirty="0">
                <a:solidFill>
                  <a:srgbClr val="FFFFFF"/>
                </a:solidFill>
                <a:latin typeface="Arial"/>
                <a:cs typeface="Arial"/>
              </a:rPr>
              <a:t>format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16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3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95" dirty="0">
                <a:solidFill>
                  <a:srgbClr val="FFFFFF"/>
                </a:solidFill>
                <a:latin typeface="Arial"/>
                <a:cs typeface="Arial"/>
              </a:rPr>
              <a:t>widget.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60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16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20" dirty="0">
                <a:solidFill>
                  <a:srgbClr val="FFFFFF"/>
                </a:solidFill>
                <a:latin typeface="Arial"/>
                <a:cs typeface="Arial"/>
              </a:rPr>
              <a:t>options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5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65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850" b="1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50" dirty="0">
                <a:solidFill>
                  <a:srgbClr val="FFFFFF"/>
                </a:solidFill>
                <a:latin typeface="Arial"/>
                <a:cs typeface="Arial"/>
              </a:rPr>
              <a:t>passed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00" dirty="0">
                <a:solidFill>
                  <a:srgbClr val="FFFFFF"/>
                </a:solidFill>
                <a:latin typeface="Arial"/>
                <a:cs typeface="Arial"/>
              </a:rPr>
              <a:t>as  </a:t>
            </a:r>
            <a:r>
              <a:rPr sz="3850" b="1" spc="360" dirty="0">
                <a:solidFill>
                  <a:srgbClr val="FFFFFF"/>
                </a:solidFill>
                <a:latin typeface="Arial"/>
                <a:cs typeface="Arial"/>
              </a:rPr>
              <a:t>parameters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15" dirty="0">
                <a:solidFill>
                  <a:srgbClr val="FFFFFF"/>
                </a:solidFill>
                <a:latin typeface="Arial"/>
                <a:cs typeface="Arial"/>
              </a:rPr>
              <a:t>separated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85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70" dirty="0">
                <a:solidFill>
                  <a:srgbClr val="FFFFFF"/>
                </a:solidFill>
                <a:latin typeface="Arial"/>
                <a:cs typeface="Arial"/>
              </a:rPr>
              <a:t>commas.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40" dirty="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sz="3850" b="1" spc="-4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16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434" dirty="0">
                <a:solidFill>
                  <a:srgbClr val="FFFFFF"/>
                </a:solidFill>
                <a:latin typeface="Arial"/>
                <a:cs typeface="Arial"/>
              </a:rPr>
              <a:t>them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35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3850" b="1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229" dirty="0">
                <a:solidFill>
                  <a:srgbClr val="FFFFFF"/>
                </a:solidFill>
                <a:latin typeface="Arial"/>
                <a:cs typeface="Arial"/>
              </a:rPr>
              <a:t>listed  </a:t>
            </a:r>
            <a:r>
              <a:rPr sz="3850" b="1" spc="245" dirty="0">
                <a:solidFill>
                  <a:srgbClr val="FFFFFF"/>
                </a:solidFill>
                <a:latin typeface="Arial"/>
                <a:cs typeface="Arial"/>
              </a:rPr>
              <a:t>below.</a:t>
            </a:r>
            <a:endParaRPr sz="3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</TotalTime>
  <Words>430</Words>
  <Application>Microsoft Office PowerPoint</Application>
  <PresentationFormat>Custom</PresentationFormat>
  <Paragraphs>44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Taabish  Gazi  -  20 CO 20  Arshad Khan - 20 CO 24 Tayyab Sheikh - 20 CO 50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We are experts in social media marketing strategy.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White Colorful Social Media Marketing Presentation</dc:title>
  <dc:creator>KHAN ARSHAD</dc:creator>
  <cp:keywords>DAE-Qsx6RtU,BAEuTnwNp7U</cp:keywords>
  <cp:lastModifiedBy>DELL</cp:lastModifiedBy>
  <cp:revision>2</cp:revision>
  <dcterms:created xsi:type="dcterms:W3CDTF">2022-04-18T19:20:04Z</dcterms:created>
  <dcterms:modified xsi:type="dcterms:W3CDTF">2022-04-18T20:09:40Z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2022-04-18T00:00:00Z</vt:filetime>
  </property>
  <property fmtid="{D5CDD505-2E9C-101B-9397-08002B2CF9AE}" pid="3" name="Creator">
    <vt:lpwstr>Canva</vt:lpwstr>
  </property>
  <property fmtid="{D5CDD505-2E9C-101B-9397-08002B2CF9AE}" pid="4" name="LastSaved">
    <vt:filetime>2022-04-18T00:00:00Z</vt:filetime>
  </property>
</Properties>
</file>